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81" r:id="rId5"/>
    <p:sldId id="288" r:id="rId6"/>
    <p:sldId id="265" r:id="rId7"/>
    <p:sldId id="262" r:id="rId8"/>
    <p:sldId id="263" r:id="rId9"/>
    <p:sldId id="264" r:id="rId10"/>
    <p:sldId id="275" r:id="rId11"/>
    <p:sldId id="276" r:id="rId12"/>
    <p:sldId id="277" r:id="rId13"/>
    <p:sldId id="278" r:id="rId14"/>
    <p:sldId id="279" r:id="rId15"/>
    <p:sldId id="282" r:id="rId16"/>
    <p:sldId id="283" r:id="rId17"/>
    <p:sldId id="284" r:id="rId18"/>
    <p:sldId id="285" r:id="rId19"/>
    <p:sldId id="286" r:id="rId20"/>
    <p:sldId id="289" r:id="rId21"/>
    <p:sldId id="28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7D8780-D857-4D30-8FF9-AF335CFCB80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7B016D96-D0A7-407C-AAC8-AC54A9AADB41}">
      <dgm:prSet phldrT="[Text]"/>
      <dgm:spPr/>
      <dgm:t>
        <a:bodyPr/>
        <a:lstStyle/>
        <a:p>
          <a:r>
            <a:rPr lang="en-US" dirty="0" smtClean="0"/>
            <a:t>Techniques of environmental forecasting</a:t>
          </a:r>
          <a:endParaRPr lang="en-US" dirty="0"/>
        </a:p>
      </dgm:t>
    </dgm:pt>
    <dgm:pt modelId="{56E7B4E2-46BC-4565-BB8C-08C1CD3FC854}" type="parTrans" cxnId="{AC47657B-098E-4213-A64C-5942EA65D531}">
      <dgm:prSet/>
      <dgm:spPr/>
      <dgm:t>
        <a:bodyPr/>
        <a:lstStyle/>
        <a:p>
          <a:endParaRPr lang="en-US"/>
        </a:p>
      </dgm:t>
    </dgm:pt>
    <dgm:pt modelId="{112C2A57-DAD4-4D33-876E-E5F0C9369A09}" type="sibTrans" cxnId="{AC47657B-098E-4213-A64C-5942EA65D531}">
      <dgm:prSet/>
      <dgm:spPr/>
      <dgm:t>
        <a:bodyPr/>
        <a:lstStyle/>
        <a:p>
          <a:endParaRPr lang="en-US"/>
        </a:p>
      </dgm:t>
    </dgm:pt>
    <dgm:pt modelId="{E5A06C2A-CC5A-4B57-A8D8-D988B32E07ED}">
      <dgm:prSet phldrT="[Text]"/>
      <dgm:spPr/>
      <dgm:t>
        <a:bodyPr/>
        <a:lstStyle/>
        <a:p>
          <a:r>
            <a:rPr lang="en-US" dirty="0" smtClean="0"/>
            <a:t>quantitative</a:t>
          </a:r>
          <a:endParaRPr lang="en-US" dirty="0"/>
        </a:p>
      </dgm:t>
    </dgm:pt>
    <dgm:pt modelId="{F92EFE67-CC60-4FF3-8FF0-EE4D0629D48B}" type="parTrans" cxnId="{6B0743CB-90C0-4DC8-9BD7-808E50C29F67}">
      <dgm:prSet/>
      <dgm:spPr/>
      <dgm:t>
        <a:bodyPr/>
        <a:lstStyle/>
        <a:p>
          <a:endParaRPr lang="en-US"/>
        </a:p>
      </dgm:t>
    </dgm:pt>
    <dgm:pt modelId="{BA2BC931-B89C-4B41-B3DC-6D5BB084C063}" type="sibTrans" cxnId="{6B0743CB-90C0-4DC8-9BD7-808E50C29F67}">
      <dgm:prSet/>
      <dgm:spPr/>
      <dgm:t>
        <a:bodyPr/>
        <a:lstStyle/>
        <a:p>
          <a:endParaRPr lang="en-US"/>
        </a:p>
      </dgm:t>
    </dgm:pt>
    <dgm:pt modelId="{E942EC7B-C33F-42F0-9AE7-94AC6D673C2A}">
      <dgm:prSet phldrT="[Text]"/>
      <dgm:spPr/>
      <dgm:t>
        <a:bodyPr/>
        <a:lstStyle/>
        <a:p>
          <a:r>
            <a:rPr lang="en-US" dirty="0" smtClean="0"/>
            <a:t>qualitative</a:t>
          </a:r>
          <a:endParaRPr lang="en-US" dirty="0"/>
        </a:p>
      </dgm:t>
    </dgm:pt>
    <dgm:pt modelId="{00996A4A-C6C6-4CC8-AE3B-54351CA97F71}" type="parTrans" cxnId="{9A683A26-207F-411A-B8EA-E75814BF29FA}">
      <dgm:prSet/>
      <dgm:spPr/>
      <dgm:t>
        <a:bodyPr/>
        <a:lstStyle/>
        <a:p>
          <a:endParaRPr lang="en-US"/>
        </a:p>
      </dgm:t>
    </dgm:pt>
    <dgm:pt modelId="{50A0E234-AB76-4C19-9206-5A0C84A4C217}" type="sibTrans" cxnId="{9A683A26-207F-411A-B8EA-E75814BF29FA}">
      <dgm:prSet/>
      <dgm:spPr/>
      <dgm:t>
        <a:bodyPr/>
        <a:lstStyle/>
        <a:p>
          <a:endParaRPr lang="en-US"/>
        </a:p>
      </dgm:t>
    </dgm:pt>
    <dgm:pt modelId="{0BD46A1D-CFEA-4DE9-8007-980CC9C38535}" type="asst">
      <dgm:prSet/>
      <dgm:spPr/>
      <dgm:t>
        <a:bodyPr/>
        <a:lstStyle/>
        <a:p>
          <a:r>
            <a:rPr lang="en-US" dirty="0" smtClean="0"/>
            <a:t>Econometric</a:t>
          </a:r>
          <a:endParaRPr lang="en-US" dirty="0"/>
        </a:p>
      </dgm:t>
    </dgm:pt>
    <dgm:pt modelId="{BB3D58E1-B25D-4CD9-A33F-00D2DAEFAEF1}" type="parTrans" cxnId="{51600A4C-C6F8-4683-8347-34A195C1E742}">
      <dgm:prSet/>
      <dgm:spPr/>
      <dgm:t>
        <a:bodyPr/>
        <a:lstStyle/>
        <a:p>
          <a:endParaRPr lang="en-US"/>
        </a:p>
      </dgm:t>
    </dgm:pt>
    <dgm:pt modelId="{D2291800-3CBD-4012-9610-F9612163CE3D}" type="sibTrans" cxnId="{51600A4C-C6F8-4683-8347-34A195C1E742}">
      <dgm:prSet/>
      <dgm:spPr/>
      <dgm:t>
        <a:bodyPr/>
        <a:lstStyle/>
        <a:p>
          <a:endParaRPr lang="en-US"/>
        </a:p>
      </dgm:t>
    </dgm:pt>
    <dgm:pt modelId="{B5F9BC45-6D97-40D9-9AC6-53CC2622F603}" type="asst">
      <dgm:prSet/>
      <dgm:spPr/>
      <dgm:t>
        <a:bodyPr/>
        <a:lstStyle/>
        <a:p>
          <a:r>
            <a:rPr lang="en-US" dirty="0" smtClean="0"/>
            <a:t>Trend extrapolation/time series analysis</a:t>
          </a:r>
          <a:endParaRPr lang="en-US" dirty="0"/>
        </a:p>
      </dgm:t>
    </dgm:pt>
    <dgm:pt modelId="{29E9E88E-6129-42D5-8F50-3BBF1B526110}" type="parTrans" cxnId="{D979D3B1-3C0C-44DA-A41A-305EB5C066BD}">
      <dgm:prSet/>
      <dgm:spPr/>
      <dgm:t>
        <a:bodyPr/>
        <a:lstStyle/>
        <a:p>
          <a:endParaRPr lang="en-US"/>
        </a:p>
      </dgm:t>
    </dgm:pt>
    <dgm:pt modelId="{DC26B4D6-7096-433B-929F-8D23BE51100A}" type="sibTrans" cxnId="{D979D3B1-3C0C-44DA-A41A-305EB5C066BD}">
      <dgm:prSet/>
      <dgm:spPr/>
      <dgm:t>
        <a:bodyPr/>
        <a:lstStyle/>
        <a:p>
          <a:endParaRPr lang="en-US"/>
        </a:p>
      </dgm:t>
    </dgm:pt>
    <dgm:pt modelId="{8ABC0C4F-9552-487D-9DAD-05857AEF13A4}" type="asst">
      <dgm:prSet/>
      <dgm:spPr/>
      <dgm:t>
        <a:bodyPr/>
        <a:lstStyle/>
        <a:p>
          <a:r>
            <a:rPr lang="en-US" dirty="0" smtClean="0"/>
            <a:t>Brain storming </a:t>
          </a:r>
          <a:endParaRPr lang="en-US" dirty="0"/>
        </a:p>
      </dgm:t>
    </dgm:pt>
    <dgm:pt modelId="{B1E252A0-E189-4CBB-9D5B-4424016C087A}" type="parTrans" cxnId="{02323919-72DE-48BC-AFAA-25240C6FFDBF}">
      <dgm:prSet/>
      <dgm:spPr/>
      <dgm:t>
        <a:bodyPr/>
        <a:lstStyle/>
        <a:p>
          <a:endParaRPr lang="en-US"/>
        </a:p>
      </dgm:t>
    </dgm:pt>
    <dgm:pt modelId="{04E9088E-B4E1-4E93-AD5A-3FD41D2391C7}" type="sibTrans" cxnId="{02323919-72DE-48BC-AFAA-25240C6FFDBF}">
      <dgm:prSet/>
      <dgm:spPr/>
      <dgm:t>
        <a:bodyPr/>
        <a:lstStyle/>
        <a:p>
          <a:endParaRPr lang="en-US"/>
        </a:p>
      </dgm:t>
    </dgm:pt>
    <dgm:pt modelId="{987442AD-A02B-4773-82F9-420E3D90CD78}" type="asst">
      <dgm:prSet/>
      <dgm:spPr/>
      <dgm:t>
        <a:bodyPr/>
        <a:lstStyle/>
        <a:p>
          <a:r>
            <a:rPr lang="en-US" dirty="0" smtClean="0"/>
            <a:t>Delphi method</a:t>
          </a:r>
          <a:endParaRPr lang="en-US" dirty="0"/>
        </a:p>
      </dgm:t>
    </dgm:pt>
    <dgm:pt modelId="{0CAB86DB-A60A-4476-81C4-BA9B91559087}" type="parTrans" cxnId="{074F793E-8C5D-4495-8589-3E3BAA723277}">
      <dgm:prSet/>
      <dgm:spPr/>
      <dgm:t>
        <a:bodyPr/>
        <a:lstStyle/>
        <a:p>
          <a:endParaRPr lang="en-US"/>
        </a:p>
      </dgm:t>
    </dgm:pt>
    <dgm:pt modelId="{982A7DD5-4906-4918-952B-8A8AAFCF16C6}" type="sibTrans" cxnId="{074F793E-8C5D-4495-8589-3E3BAA723277}">
      <dgm:prSet/>
      <dgm:spPr/>
      <dgm:t>
        <a:bodyPr/>
        <a:lstStyle/>
        <a:p>
          <a:endParaRPr lang="en-US"/>
        </a:p>
      </dgm:t>
    </dgm:pt>
    <dgm:pt modelId="{16688D8C-E6B6-4F9A-9131-F06B8FA981FE}" type="asst">
      <dgm:prSet/>
      <dgm:spPr/>
      <dgm:t>
        <a:bodyPr/>
        <a:lstStyle/>
        <a:p>
          <a:r>
            <a:rPr lang="en-US" dirty="0" smtClean="0"/>
            <a:t>Strategic issue analysis</a:t>
          </a:r>
          <a:endParaRPr lang="en-US" dirty="0"/>
        </a:p>
      </dgm:t>
    </dgm:pt>
    <dgm:pt modelId="{CC55C541-5577-4C8F-B1B3-474E28EBA243}" type="parTrans" cxnId="{920F1484-AED1-4F4B-BBA7-E50B22681DCB}">
      <dgm:prSet/>
      <dgm:spPr/>
      <dgm:t>
        <a:bodyPr/>
        <a:lstStyle/>
        <a:p>
          <a:endParaRPr lang="en-US"/>
        </a:p>
      </dgm:t>
    </dgm:pt>
    <dgm:pt modelId="{9E12432F-EAAE-4413-BD95-B2DE878B821A}" type="sibTrans" cxnId="{920F1484-AED1-4F4B-BBA7-E50B22681DCB}">
      <dgm:prSet/>
      <dgm:spPr/>
      <dgm:t>
        <a:bodyPr/>
        <a:lstStyle/>
        <a:p>
          <a:endParaRPr lang="en-US"/>
        </a:p>
      </dgm:t>
    </dgm:pt>
    <dgm:pt modelId="{F2A38DC1-1CFD-438B-A200-DE8A6A1B5974}" type="asst">
      <dgm:prSet/>
      <dgm:spPr/>
      <dgm:t>
        <a:bodyPr/>
        <a:lstStyle/>
        <a:p>
          <a:r>
            <a:rPr lang="en-US" dirty="0" smtClean="0"/>
            <a:t>Judgment models</a:t>
          </a:r>
          <a:endParaRPr lang="en-US" dirty="0"/>
        </a:p>
      </dgm:t>
    </dgm:pt>
    <dgm:pt modelId="{4147F6EC-3EF2-4107-A423-09DDC3896AC1}" type="parTrans" cxnId="{AE22C83D-D0C8-483A-A521-B6AF8F7C2F64}">
      <dgm:prSet/>
      <dgm:spPr/>
      <dgm:t>
        <a:bodyPr/>
        <a:lstStyle/>
        <a:p>
          <a:endParaRPr lang="en-US"/>
        </a:p>
      </dgm:t>
    </dgm:pt>
    <dgm:pt modelId="{02102A55-AFC8-4B81-AD9C-E2A5D7F49778}" type="sibTrans" cxnId="{AE22C83D-D0C8-483A-A521-B6AF8F7C2F64}">
      <dgm:prSet/>
      <dgm:spPr/>
      <dgm:t>
        <a:bodyPr/>
        <a:lstStyle/>
        <a:p>
          <a:endParaRPr lang="en-US"/>
        </a:p>
      </dgm:t>
    </dgm:pt>
    <dgm:pt modelId="{C6889ABC-94BC-4CD4-86BE-9216FC7A2B43}" type="asst">
      <dgm:prSet/>
      <dgm:spPr/>
      <dgm:t>
        <a:bodyPr/>
        <a:lstStyle/>
        <a:p>
          <a:r>
            <a:rPr lang="en-US" smtClean="0"/>
            <a:t>Scenario development/ Multiple </a:t>
          </a:r>
          <a:r>
            <a:rPr lang="en-US" dirty="0" smtClean="0"/>
            <a:t>scenario</a:t>
          </a:r>
          <a:endParaRPr lang="en-US" dirty="0"/>
        </a:p>
      </dgm:t>
    </dgm:pt>
    <dgm:pt modelId="{2C5A26C5-6128-407B-83D6-5B99415690B4}" type="parTrans" cxnId="{9A6D08A1-9371-4D8A-910F-A975C6D51502}">
      <dgm:prSet/>
      <dgm:spPr/>
      <dgm:t>
        <a:bodyPr/>
        <a:lstStyle/>
        <a:p>
          <a:endParaRPr lang="en-US"/>
        </a:p>
      </dgm:t>
    </dgm:pt>
    <dgm:pt modelId="{490656B3-F61B-43C6-82E3-57ADEAB16FCC}" type="sibTrans" cxnId="{9A6D08A1-9371-4D8A-910F-A975C6D51502}">
      <dgm:prSet/>
      <dgm:spPr/>
      <dgm:t>
        <a:bodyPr/>
        <a:lstStyle/>
        <a:p>
          <a:endParaRPr lang="en-US"/>
        </a:p>
      </dgm:t>
    </dgm:pt>
    <dgm:pt modelId="{47CAF70E-CA9C-4808-B298-FB2D90D4998D}" type="pres">
      <dgm:prSet presAssocID="{5C7D8780-D857-4D30-8FF9-AF335CFCB801}" presName="hierChild1" presStyleCnt="0">
        <dgm:presLayoutVars>
          <dgm:orgChart val="1"/>
          <dgm:chPref val="1"/>
          <dgm:dir/>
          <dgm:animOne val="branch"/>
          <dgm:animLvl val="lvl"/>
          <dgm:resizeHandles/>
        </dgm:presLayoutVars>
      </dgm:prSet>
      <dgm:spPr/>
      <dgm:t>
        <a:bodyPr/>
        <a:lstStyle/>
        <a:p>
          <a:endParaRPr lang="en-US"/>
        </a:p>
      </dgm:t>
    </dgm:pt>
    <dgm:pt modelId="{78CFA038-D8ED-4038-86C7-7857AB830F81}" type="pres">
      <dgm:prSet presAssocID="{7B016D96-D0A7-407C-AAC8-AC54A9AADB41}" presName="hierRoot1" presStyleCnt="0">
        <dgm:presLayoutVars>
          <dgm:hierBranch val="init"/>
        </dgm:presLayoutVars>
      </dgm:prSet>
      <dgm:spPr/>
    </dgm:pt>
    <dgm:pt modelId="{DEE1F249-53EC-4B1A-8FA3-AFEE3AB91E09}" type="pres">
      <dgm:prSet presAssocID="{7B016D96-D0A7-407C-AAC8-AC54A9AADB41}" presName="rootComposite1" presStyleCnt="0"/>
      <dgm:spPr/>
    </dgm:pt>
    <dgm:pt modelId="{698025CB-65A5-4199-BD27-ABD4E5440C77}" type="pres">
      <dgm:prSet presAssocID="{7B016D96-D0A7-407C-AAC8-AC54A9AADB41}" presName="rootText1" presStyleLbl="node0" presStyleIdx="0" presStyleCnt="1">
        <dgm:presLayoutVars>
          <dgm:chPref val="3"/>
        </dgm:presLayoutVars>
      </dgm:prSet>
      <dgm:spPr/>
      <dgm:t>
        <a:bodyPr/>
        <a:lstStyle/>
        <a:p>
          <a:endParaRPr lang="en-US"/>
        </a:p>
      </dgm:t>
    </dgm:pt>
    <dgm:pt modelId="{50E964CA-1D1F-43F6-B48A-AA097D4F078A}" type="pres">
      <dgm:prSet presAssocID="{7B016D96-D0A7-407C-AAC8-AC54A9AADB41}" presName="rootConnector1" presStyleLbl="node1" presStyleIdx="0" presStyleCnt="0"/>
      <dgm:spPr/>
      <dgm:t>
        <a:bodyPr/>
        <a:lstStyle/>
        <a:p>
          <a:endParaRPr lang="en-US"/>
        </a:p>
      </dgm:t>
    </dgm:pt>
    <dgm:pt modelId="{523C6388-4C90-41CA-964B-B1F937AA0D33}" type="pres">
      <dgm:prSet presAssocID="{7B016D96-D0A7-407C-AAC8-AC54A9AADB41}" presName="hierChild2" presStyleCnt="0"/>
      <dgm:spPr/>
    </dgm:pt>
    <dgm:pt modelId="{2E52DE3F-54BB-4DC8-9E58-2F127D89936D}" type="pres">
      <dgm:prSet presAssocID="{F92EFE67-CC60-4FF3-8FF0-EE4D0629D48B}" presName="Name37" presStyleLbl="parChTrans1D2" presStyleIdx="0" presStyleCnt="2"/>
      <dgm:spPr/>
      <dgm:t>
        <a:bodyPr/>
        <a:lstStyle/>
        <a:p>
          <a:endParaRPr lang="en-US"/>
        </a:p>
      </dgm:t>
    </dgm:pt>
    <dgm:pt modelId="{7A13A43C-94F5-410F-9925-1B1F2F56068E}" type="pres">
      <dgm:prSet presAssocID="{E5A06C2A-CC5A-4B57-A8D8-D988B32E07ED}" presName="hierRoot2" presStyleCnt="0">
        <dgm:presLayoutVars>
          <dgm:hierBranch val="init"/>
        </dgm:presLayoutVars>
      </dgm:prSet>
      <dgm:spPr/>
    </dgm:pt>
    <dgm:pt modelId="{93C07707-8A41-49B1-B1A9-34B335D3434C}" type="pres">
      <dgm:prSet presAssocID="{E5A06C2A-CC5A-4B57-A8D8-D988B32E07ED}" presName="rootComposite" presStyleCnt="0"/>
      <dgm:spPr/>
    </dgm:pt>
    <dgm:pt modelId="{7F6E4C9C-A914-4E63-B3C9-7D6D3D9B9C3D}" type="pres">
      <dgm:prSet presAssocID="{E5A06C2A-CC5A-4B57-A8D8-D988B32E07ED}" presName="rootText" presStyleLbl="node2" presStyleIdx="0" presStyleCnt="2">
        <dgm:presLayoutVars>
          <dgm:chPref val="3"/>
        </dgm:presLayoutVars>
      </dgm:prSet>
      <dgm:spPr/>
      <dgm:t>
        <a:bodyPr/>
        <a:lstStyle/>
        <a:p>
          <a:endParaRPr lang="en-US"/>
        </a:p>
      </dgm:t>
    </dgm:pt>
    <dgm:pt modelId="{9DACF033-0FCC-47FA-86B2-078C58295C91}" type="pres">
      <dgm:prSet presAssocID="{E5A06C2A-CC5A-4B57-A8D8-D988B32E07ED}" presName="rootConnector" presStyleLbl="node2" presStyleIdx="0" presStyleCnt="2"/>
      <dgm:spPr/>
      <dgm:t>
        <a:bodyPr/>
        <a:lstStyle/>
        <a:p>
          <a:endParaRPr lang="en-US"/>
        </a:p>
      </dgm:t>
    </dgm:pt>
    <dgm:pt modelId="{A985C642-8DD1-4E40-B055-42AAB6333016}" type="pres">
      <dgm:prSet presAssocID="{E5A06C2A-CC5A-4B57-A8D8-D988B32E07ED}" presName="hierChild4" presStyleCnt="0"/>
      <dgm:spPr/>
    </dgm:pt>
    <dgm:pt modelId="{6F4DCC7D-755D-4681-93FB-5792931979D2}" type="pres">
      <dgm:prSet presAssocID="{E5A06C2A-CC5A-4B57-A8D8-D988B32E07ED}" presName="hierChild5" presStyleCnt="0"/>
      <dgm:spPr/>
    </dgm:pt>
    <dgm:pt modelId="{E820E4EA-F69A-4FB9-ADFE-9795DDEA42BE}" type="pres">
      <dgm:prSet presAssocID="{BB3D58E1-B25D-4CD9-A33F-00D2DAEFAEF1}" presName="Name111" presStyleLbl="parChTrans1D3" presStyleIdx="0" presStyleCnt="7"/>
      <dgm:spPr/>
      <dgm:t>
        <a:bodyPr/>
        <a:lstStyle/>
        <a:p>
          <a:endParaRPr lang="en-US"/>
        </a:p>
      </dgm:t>
    </dgm:pt>
    <dgm:pt modelId="{393088E0-FA52-4D9B-8F41-7E52645F2B65}" type="pres">
      <dgm:prSet presAssocID="{0BD46A1D-CFEA-4DE9-8007-980CC9C38535}" presName="hierRoot3" presStyleCnt="0">
        <dgm:presLayoutVars>
          <dgm:hierBranch val="init"/>
        </dgm:presLayoutVars>
      </dgm:prSet>
      <dgm:spPr/>
    </dgm:pt>
    <dgm:pt modelId="{584EDD68-655A-4939-85D0-729500937980}" type="pres">
      <dgm:prSet presAssocID="{0BD46A1D-CFEA-4DE9-8007-980CC9C38535}" presName="rootComposite3" presStyleCnt="0"/>
      <dgm:spPr/>
    </dgm:pt>
    <dgm:pt modelId="{E558E36B-7A8E-447A-BD67-3BFCE507C379}" type="pres">
      <dgm:prSet presAssocID="{0BD46A1D-CFEA-4DE9-8007-980CC9C38535}" presName="rootText3" presStyleLbl="asst2" presStyleIdx="0" presStyleCnt="7">
        <dgm:presLayoutVars>
          <dgm:chPref val="3"/>
        </dgm:presLayoutVars>
      </dgm:prSet>
      <dgm:spPr/>
      <dgm:t>
        <a:bodyPr/>
        <a:lstStyle/>
        <a:p>
          <a:endParaRPr lang="en-US"/>
        </a:p>
      </dgm:t>
    </dgm:pt>
    <dgm:pt modelId="{C1083B40-9FC5-4817-B8E6-595F20A0AC4E}" type="pres">
      <dgm:prSet presAssocID="{0BD46A1D-CFEA-4DE9-8007-980CC9C38535}" presName="rootConnector3" presStyleLbl="asst2" presStyleIdx="0" presStyleCnt="7"/>
      <dgm:spPr/>
      <dgm:t>
        <a:bodyPr/>
        <a:lstStyle/>
        <a:p>
          <a:endParaRPr lang="en-US"/>
        </a:p>
      </dgm:t>
    </dgm:pt>
    <dgm:pt modelId="{4C85DBD5-20D4-4C21-8C08-38EE2536734E}" type="pres">
      <dgm:prSet presAssocID="{0BD46A1D-CFEA-4DE9-8007-980CC9C38535}" presName="hierChild6" presStyleCnt="0"/>
      <dgm:spPr/>
    </dgm:pt>
    <dgm:pt modelId="{5D1D6E03-297A-4DC3-BF35-0DB7C4F1A4AB}" type="pres">
      <dgm:prSet presAssocID="{0BD46A1D-CFEA-4DE9-8007-980CC9C38535}" presName="hierChild7" presStyleCnt="0"/>
      <dgm:spPr/>
    </dgm:pt>
    <dgm:pt modelId="{A3E94546-D6CF-4948-A16C-74C842C8B831}" type="pres">
      <dgm:prSet presAssocID="{29E9E88E-6129-42D5-8F50-3BBF1B526110}" presName="Name111" presStyleLbl="parChTrans1D3" presStyleIdx="1" presStyleCnt="7"/>
      <dgm:spPr/>
      <dgm:t>
        <a:bodyPr/>
        <a:lstStyle/>
        <a:p>
          <a:endParaRPr lang="en-US"/>
        </a:p>
      </dgm:t>
    </dgm:pt>
    <dgm:pt modelId="{77955B67-9D58-430A-B431-96AF50D9C36A}" type="pres">
      <dgm:prSet presAssocID="{B5F9BC45-6D97-40D9-9AC6-53CC2622F603}" presName="hierRoot3" presStyleCnt="0">
        <dgm:presLayoutVars>
          <dgm:hierBranch val="init"/>
        </dgm:presLayoutVars>
      </dgm:prSet>
      <dgm:spPr/>
    </dgm:pt>
    <dgm:pt modelId="{BC8DE1BF-3548-4F41-BB91-8CC910898C32}" type="pres">
      <dgm:prSet presAssocID="{B5F9BC45-6D97-40D9-9AC6-53CC2622F603}" presName="rootComposite3" presStyleCnt="0"/>
      <dgm:spPr/>
    </dgm:pt>
    <dgm:pt modelId="{916D2AE8-5120-4DE0-A88B-45C28C4B1912}" type="pres">
      <dgm:prSet presAssocID="{B5F9BC45-6D97-40D9-9AC6-53CC2622F603}" presName="rootText3" presStyleLbl="asst2" presStyleIdx="1" presStyleCnt="7">
        <dgm:presLayoutVars>
          <dgm:chPref val="3"/>
        </dgm:presLayoutVars>
      </dgm:prSet>
      <dgm:spPr/>
      <dgm:t>
        <a:bodyPr/>
        <a:lstStyle/>
        <a:p>
          <a:endParaRPr lang="en-US"/>
        </a:p>
      </dgm:t>
    </dgm:pt>
    <dgm:pt modelId="{1FD53700-4398-4043-994D-771DD5F6C1CA}" type="pres">
      <dgm:prSet presAssocID="{B5F9BC45-6D97-40D9-9AC6-53CC2622F603}" presName="rootConnector3" presStyleLbl="asst2" presStyleIdx="1" presStyleCnt="7"/>
      <dgm:spPr/>
      <dgm:t>
        <a:bodyPr/>
        <a:lstStyle/>
        <a:p>
          <a:endParaRPr lang="en-US"/>
        </a:p>
      </dgm:t>
    </dgm:pt>
    <dgm:pt modelId="{84F770B8-B614-4689-8833-4A264C98B844}" type="pres">
      <dgm:prSet presAssocID="{B5F9BC45-6D97-40D9-9AC6-53CC2622F603}" presName="hierChild6" presStyleCnt="0"/>
      <dgm:spPr/>
    </dgm:pt>
    <dgm:pt modelId="{91EF89D1-AAC0-485F-B8C0-02D6E004E562}" type="pres">
      <dgm:prSet presAssocID="{B5F9BC45-6D97-40D9-9AC6-53CC2622F603}" presName="hierChild7" presStyleCnt="0"/>
      <dgm:spPr/>
    </dgm:pt>
    <dgm:pt modelId="{5670EC05-ABB0-459C-A520-264192822028}" type="pres">
      <dgm:prSet presAssocID="{00996A4A-C6C6-4CC8-AE3B-54351CA97F71}" presName="Name37" presStyleLbl="parChTrans1D2" presStyleIdx="1" presStyleCnt="2"/>
      <dgm:spPr/>
      <dgm:t>
        <a:bodyPr/>
        <a:lstStyle/>
        <a:p>
          <a:endParaRPr lang="en-US"/>
        </a:p>
      </dgm:t>
    </dgm:pt>
    <dgm:pt modelId="{928FCD28-1FDE-4DEC-8A80-4EF59CA53F8A}" type="pres">
      <dgm:prSet presAssocID="{E942EC7B-C33F-42F0-9AE7-94AC6D673C2A}" presName="hierRoot2" presStyleCnt="0">
        <dgm:presLayoutVars>
          <dgm:hierBranch val="init"/>
        </dgm:presLayoutVars>
      </dgm:prSet>
      <dgm:spPr/>
    </dgm:pt>
    <dgm:pt modelId="{CEB3AC33-CDA7-41D6-9FBA-6DFFC6A4FADE}" type="pres">
      <dgm:prSet presAssocID="{E942EC7B-C33F-42F0-9AE7-94AC6D673C2A}" presName="rootComposite" presStyleCnt="0"/>
      <dgm:spPr/>
    </dgm:pt>
    <dgm:pt modelId="{26AE9E67-8FC7-47DC-A528-B1A14DADAF36}" type="pres">
      <dgm:prSet presAssocID="{E942EC7B-C33F-42F0-9AE7-94AC6D673C2A}" presName="rootText" presStyleLbl="node2" presStyleIdx="1" presStyleCnt="2">
        <dgm:presLayoutVars>
          <dgm:chPref val="3"/>
        </dgm:presLayoutVars>
      </dgm:prSet>
      <dgm:spPr/>
      <dgm:t>
        <a:bodyPr/>
        <a:lstStyle/>
        <a:p>
          <a:endParaRPr lang="en-US"/>
        </a:p>
      </dgm:t>
    </dgm:pt>
    <dgm:pt modelId="{6F58BEC5-4AF5-44DC-9861-C74D36DE2F32}" type="pres">
      <dgm:prSet presAssocID="{E942EC7B-C33F-42F0-9AE7-94AC6D673C2A}" presName="rootConnector" presStyleLbl="node2" presStyleIdx="1" presStyleCnt="2"/>
      <dgm:spPr/>
      <dgm:t>
        <a:bodyPr/>
        <a:lstStyle/>
        <a:p>
          <a:endParaRPr lang="en-US"/>
        </a:p>
      </dgm:t>
    </dgm:pt>
    <dgm:pt modelId="{8497762C-DF0A-44D7-9966-9375EFA0BE4E}" type="pres">
      <dgm:prSet presAssocID="{E942EC7B-C33F-42F0-9AE7-94AC6D673C2A}" presName="hierChild4" presStyleCnt="0"/>
      <dgm:spPr/>
    </dgm:pt>
    <dgm:pt modelId="{55F1564B-FC7D-41BF-8688-FDCBE46E8FD3}" type="pres">
      <dgm:prSet presAssocID="{E942EC7B-C33F-42F0-9AE7-94AC6D673C2A}" presName="hierChild5" presStyleCnt="0"/>
      <dgm:spPr/>
    </dgm:pt>
    <dgm:pt modelId="{70BBA7CA-30B4-429A-BD4C-3A5EA7DEE8C8}" type="pres">
      <dgm:prSet presAssocID="{B1E252A0-E189-4CBB-9D5B-4424016C087A}" presName="Name111" presStyleLbl="parChTrans1D3" presStyleIdx="2" presStyleCnt="7"/>
      <dgm:spPr/>
      <dgm:t>
        <a:bodyPr/>
        <a:lstStyle/>
        <a:p>
          <a:endParaRPr lang="en-US"/>
        </a:p>
      </dgm:t>
    </dgm:pt>
    <dgm:pt modelId="{B58331F8-12C6-4C38-A955-99374AFE5B9D}" type="pres">
      <dgm:prSet presAssocID="{8ABC0C4F-9552-487D-9DAD-05857AEF13A4}" presName="hierRoot3" presStyleCnt="0">
        <dgm:presLayoutVars>
          <dgm:hierBranch val="init"/>
        </dgm:presLayoutVars>
      </dgm:prSet>
      <dgm:spPr/>
    </dgm:pt>
    <dgm:pt modelId="{E84320DE-E7AC-4DC8-A527-A30F8E6593ED}" type="pres">
      <dgm:prSet presAssocID="{8ABC0C4F-9552-487D-9DAD-05857AEF13A4}" presName="rootComposite3" presStyleCnt="0"/>
      <dgm:spPr/>
    </dgm:pt>
    <dgm:pt modelId="{ABAC66C8-A633-482F-ABE0-D04A25001D23}" type="pres">
      <dgm:prSet presAssocID="{8ABC0C4F-9552-487D-9DAD-05857AEF13A4}" presName="rootText3" presStyleLbl="asst2" presStyleIdx="2" presStyleCnt="7">
        <dgm:presLayoutVars>
          <dgm:chPref val="3"/>
        </dgm:presLayoutVars>
      </dgm:prSet>
      <dgm:spPr/>
      <dgm:t>
        <a:bodyPr/>
        <a:lstStyle/>
        <a:p>
          <a:endParaRPr lang="en-US"/>
        </a:p>
      </dgm:t>
    </dgm:pt>
    <dgm:pt modelId="{C47BA420-2C15-4761-8155-63918B56DB33}" type="pres">
      <dgm:prSet presAssocID="{8ABC0C4F-9552-487D-9DAD-05857AEF13A4}" presName="rootConnector3" presStyleLbl="asst2" presStyleIdx="2" presStyleCnt="7"/>
      <dgm:spPr/>
      <dgm:t>
        <a:bodyPr/>
        <a:lstStyle/>
        <a:p>
          <a:endParaRPr lang="en-US"/>
        </a:p>
      </dgm:t>
    </dgm:pt>
    <dgm:pt modelId="{5D5F2C4C-4582-41EA-ADC3-96AE5621D3F3}" type="pres">
      <dgm:prSet presAssocID="{8ABC0C4F-9552-487D-9DAD-05857AEF13A4}" presName="hierChild6" presStyleCnt="0"/>
      <dgm:spPr/>
    </dgm:pt>
    <dgm:pt modelId="{103C4835-9DE9-4526-8794-E2EDAA998AC0}" type="pres">
      <dgm:prSet presAssocID="{8ABC0C4F-9552-487D-9DAD-05857AEF13A4}" presName="hierChild7" presStyleCnt="0"/>
      <dgm:spPr/>
    </dgm:pt>
    <dgm:pt modelId="{CF29E037-64CE-4F7D-9DFC-4EE866DF34FB}" type="pres">
      <dgm:prSet presAssocID="{0CAB86DB-A60A-4476-81C4-BA9B91559087}" presName="Name111" presStyleLbl="parChTrans1D3" presStyleIdx="3" presStyleCnt="7"/>
      <dgm:spPr/>
      <dgm:t>
        <a:bodyPr/>
        <a:lstStyle/>
        <a:p>
          <a:endParaRPr lang="en-US"/>
        </a:p>
      </dgm:t>
    </dgm:pt>
    <dgm:pt modelId="{7149905D-60EB-4820-A788-0267D7D30295}" type="pres">
      <dgm:prSet presAssocID="{987442AD-A02B-4773-82F9-420E3D90CD78}" presName="hierRoot3" presStyleCnt="0">
        <dgm:presLayoutVars>
          <dgm:hierBranch val="init"/>
        </dgm:presLayoutVars>
      </dgm:prSet>
      <dgm:spPr/>
    </dgm:pt>
    <dgm:pt modelId="{D1C9137A-B603-4137-838D-AC41E2D75370}" type="pres">
      <dgm:prSet presAssocID="{987442AD-A02B-4773-82F9-420E3D90CD78}" presName="rootComposite3" presStyleCnt="0"/>
      <dgm:spPr/>
    </dgm:pt>
    <dgm:pt modelId="{B3C66027-7D1A-451F-8CCC-8E4F37C2B505}" type="pres">
      <dgm:prSet presAssocID="{987442AD-A02B-4773-82F9-420E3D90CD78}" presName="rootText3" presStyleLbl="asst2" presStyleIdx="3" presStyleCnt="7">
        <dgm:presLayoutVars>
          <dgm:chPref val="3"/>
        </dgm:presLayoutVars>
      </dgm:prSet>
      <dgm:spPr/>
      <dgm:t>
        <a:bodyPr/>
        <a:lstStyle/>
        <a:p>
          <a:endParaRPr lang="en-US"/>
        </a:p>
      </dgm:t>
    </dgm:pt>
    <dgm:pt modelId="{5A2D7C74-D9A6-4D9C-9425-518223306CC6}" type="pres">
      <dgm:prSet presAssocID="{987442AD-A02B-4773-82F9-420E3D90CD78}" presName="rootConnector3" presStyleLbl="asst2" presStyleIdx="3" presStyleCnt="7"/>
      <dgm:spPr/>
      <dgm:t>
        <a:bodyPr/>
        <a:lstStyle/>
        <a:p>
          <a:endParaRPr lang="en-US"/>
        </a:p>
      </dgm:t>
    </dgm:pt>
    <dgm:pt modelId="{7A98748C-8006-4F82-AB94-9E3BDF9249B8}" type="pres">
      <dgm:prSet presAssocID="{987442AD-A02B-4773-82F9-420E3D90CD78}" presName="hierChild6" presStyleCnt="0"/>
      <dgm:spPr/>
    </dgm:pt>
    <dgm:pt modelId="{07E9A183-716F-43DA-A282-951D2E31E882}" type="pres">
      <dgm:prSet presAssocID="{987442AD-A02B-4773-82F9-420E3D90CD78}" presName="hierChild7" presStyleCnt="0"/>
      <dgm:spPr/>
    </dgm:pt>
    <dgm:pt modelId="{0B4F54EB-F8E5-4776-9A8F-947C8D30F49B}" type="pres">
      <dgm:prSet presAssocID="{CC55C541-5577-4C8F-B1B3-474E28EBA243}" presName="Name111" presStyleLbl="parChTrans1D3" presStyleIdx="4" presStyleCnt="7"/>
      <dgm:spPr/>
      <dgm:t>
        <a:bodyPr/>
        <a:lstStyle/>
        <a:p>
          <a:endParaRPr lang="en-US"/>
        </a:p>
      </dgm:t>
    </dgm:pt>
    <dgm:pt modelId="{93D834E1-E8CB-4602-93D5-B4F13087FAA7}" type="pres">
      <dgm:prSet presAssocID="{16688D8C-E6B6-4F9A-9131-F06B8FA981FE}" presName="hierRoot3" presStyleCnt="0">
        <dgm:presLayoutVars>
          <dgm:hierBranch val="init"/>
        </dgm:presLayoutVars>
      </dgm:prSet>
      <dgm:spPr/>
    </dgm:pt>
    <dgm:pt modelId="{E3409597-9CF8-41EB-9D18-3FEA2CE0CA4C}" type="pres">
      <dgm:prSet presAssocID="{16688D8C-E6B6-4F9A-9131-F06B8FA981FE}" presName="rootComposite3" presStyleCnt="0"/>
      <dgm:spPr/>
    </dgm:pt>
    <dgm:pt modelId="{A5322F71-AFF9-40CC-A3C4-9AF62EC2D82E}" type="pres">
      <dgm:prSet presAssocID="{16688D8C-E6B6-4F9A-9131-F06B8FA981FE}" presName="rootText3" presStyleLbl="asst2" presStyleIdx="4" presStyleCnt="7">
        <dgm:presLayoutVars>
          <dgm:chPref val="3"/>
        </dgm:presLayoutVars>
      </dgm:prSet>
      <dgm:spPr/>
      <dgm:t>
        <a:bodyPr/>
        <a:lstStyle/>
        <a:p>
          <a:endParaRPr lang="en-US"/>
        </a:p>
      </dgm:t>
    </dgm:pt>
    <dgm:pt modelId="{470A71CE-ADFC-4340-9FDA-E9330AC10856}" type="pres">
      <dgm:prSet presAssocID="{16688D8C-E6B6-4F9A-9131-F06B8FA981FE}" presName="rootConnector3" presStyleLbl="asst2" presStyleIdx="4" presStyleCnt="7"/>
      <dgm:spPr/>
      <dgm:t>
        <a:bodyPr/>
        <a:lstStyle/>
        <a:p>
          <a:endParaRPr lang="en-US"/>
        </a:p>
      </dgm:t>
    </dgm:pt>
    <dgm:pt modelId="{7DF5BB27-BEED-49E9-A049-8AC45BA8DA37}" type="pres">
      <dgm:prSet presAssocID="{16688D8C-E6B6-4F9A-9131-F06B8FA981FE}" presName="hierChild6" presStyleCnt="0"/>
      <dgm:spPr/>
    </dgm:pt>
    <dgm:pt modelId="{E1E2ABF3-A61A-47B4-857A-D9389DB63EBB}" type="pres">
      <dgm:prSet presAssocID="{16688D8C-E6B6-4F9A-9131-F06B8FA981FE}" presName="hierChild7" presStyleCnt="0"/>
      <dgm:spPr/>
    </dgm:pt>
    <dgm:pt modelId="{FD0C27E6-8BDE-4529-A707-E002A78FD087}" type="pres">
      <dgm:prSet presAssocID="{4147F6EC-3EF2-4107-A423-09DDC3896AC1}" presName="Name111" presStyleLbl="parChTrans1D3" presStyleIdx="5" presStyleCnt="7"/>
      <dgm:spPr/>
      <dgm:t>
        <a:bodyPr/>
        <a:lstStyle/>
        <a:p>
          <a:endParaRPr lang="en-US"/>
        </a:p>
      </dgm:t>
    </dgm:pt>
    <dgm:pt modelId="{96DF0EEB-C677-48A9-A324-3A6D4A87B585}" type="pres">
      <dgm:prSet presAssocID="{F2A38DC1-1CFD-438B-A200-DE8A6A1B5974}" presName="hierRoot3" presStyleCnt="0">
        <dgm:presLayoutVars>
          <dgm:hierBranch val="init"/>
        </dgm:presLayoutVars>
      </dgm:prSet>
      <dgm:spPr/>
    </dgm:pt>
    <dgm:pt modelId="{7F363E6C-7D32-4EF1-A2E9-FFEEC7FDEC37}" type="pres">
      <dgm:prSet presAssocID="{F2A38DC1-1CFD-438B-A200-DE8A6A1B5974}" presName="rootComposite3" presStyleCnt="0"/>
      <dgm:spPr/>
    </dgm:pt>
    <dgm:pt modelId="{22B52EE2-C499-43DC-91EC-8BCFCFBAC4E3}" type="pres">
      <dgm:prSet presAssocID="{F2A38DC1-1CFD-438B-A200-DE8A6A1B5974}" presName="rootText3" presStyleLbl="asst2" presStyleIdx="5" presStyleCnt="7">
        <dgm:presLayoutVars>
          <dgm:chPref val="3"/>
        </dgm:presLayoutVars>
      </dgm:prSet>
      <dgm:spPr/>
      <dgm:t>
        <a:bodyPr/>
        <a:lstStyle/>
        <a:p>
          <a:endParaRPr lang="en-US"/>
        </a:p>
      </dgm:t>
    </dgm:pt>
    <dgm:pt modelId="{9A19A617-2ABC-4F36-8793-9269750592E9}" type="pres">
      <dgm:prSet presAssocID="{F2A38DC1-1CFD-438B-A200-DE8A6A1B5974}" presName="rootConnector3" presStyleLbl="asst2" presStyleIdx="5" presStyleCnt="7"/>
      <dgm:spPr/>
      <dgm:t>
        <a:bodyPr/>
        <a:lstStyle/>
        <a:p>
          <a:endParaRPr lang="en-US"/>
        </a:p>
      </dgm:t>
    </dgm:pt>
    <dgm:pt modelId="{70D5CD05-D383-4680-B22F-B05517B8B55C}" type="pres">
      <dgm:prSet presAssocID="{F2A38DC1-1CFD-438B-A200-DE8A6A1B5974}" presName="hierChild6" presStyleCnt="0"/>
      <dgm:spPr/>
    </dgm:pt>
    <dgm:pt modelId="{CA833ECF-B6FA-4815-92B7-4E5FCFFDE4C9}" type="pres">
      <dgm:prSet presAssocID="{F2A38DC1-1CFD-438B-A200-DE8A6A1B5974}" presName="hierChild7" presStyleCnt="0"/>
      <dgm:spPr/>
    </dgm:pt>
    <dgm:pt modelId="{801A93C5-147C-4C67-BED3-19F1B771BCB3}" type="pres">
      <dgm:prSet presAssocID="{2C5A26C5-6128-407B-83D6-5B99415690B4}" presName="Name111" presStyleLbl="parChTrans1D3" presStyleIdx="6" presStyleCnt="7"/>
      <dgm:spPr/>
      <dgm:t>
        <a:bodyPr/>
        <a:lstStyle/>
        <a:p>
          <a:endParaRPr lang="en-US"/>
        </a:p>
      </dgm:t>
    </dgm:pt>
    <dgm:pt modelId="{5F25E22A-41CA-4F97-A0B6-97A905A480C6}" type="pres">
      <dgm:prSet presAssocID="{C6889ABC-94BC-4CD4-86BE-9216FC7A2B43}" presName="hierRoot3" presStyleCnt="0">
        <dgm:presLayoutVars>
          <dgm:hierBranch val="init"/>
        </dgm:presLayoutVars>
      </dgm:prSet>
      <dgm:spPr/>
    </dgm:pt>
    <dgm:pt modelId="{0B88A85E-5AD2-4822-AB93-1AE8A4450536}" type="pres">
      <dgm:prSet presAssocID="{C6889ABC-94BC-4CD4-86BE-9216FC7A2B43}" presName="rootComposite3" presStyleCnt="0"/>
      <dgm:spPr/>
    </dgm:pt>
    <dgm:pt modelId="{F3E0F211-FDBA-45BC-9F72-4CC4E06F6A3E}" type="pres">
      <dgm:prSet presAssocID="{C6889ABC-94BC-4CD4-86BE-9216FC7A2B43}" presName="rootText3" presStyleLbl="asst2" presStyleIdx="6" presStyleCnt="7">
        <dgm:presLayoutVars>
          <dgm:chPref val="3"/>
        </dgm:presLayoutVars>
      </dgm:prSet>
      <dgm:spPr/>
      <dgm:t>
        <a:bodyPr/>
        <a:lstStyle/>
        <a:p>
          <a:endParaRPr lang="en-US"/>
        </a:p>
      </dgm:t>
    </dgm:pt>
    <dgm:pt modelId="{3DC3D4F0-F689-42A2-B23A-3FCB3E2B3656}" type="pres">
      <dgm:prSet presAssocID="{C6889ABC-94BC-4CD4-86BE-9216FC7A2B43}" presName="rootConnector3" presStyleLbl="asst2" presStyleIdx="6" presStyleCnt="7"/>
      <dgm:spPr/>
      <dgm:t>
        <a:bodyPr/>
        <a:lstStyle/>
        <a:p>
          <a:endParaRPr lang="en-US"/>
        </a:p>
      </dgm:t>
    </dgm:pt>
    <dgm:pt modelId="{26B3E318-8FC6-460A-8168-AE4689969401}" type="pres">
      <dgm:prSet presAssocID="{C6889ABC-94BC-4CD4-86BE-9216FC7A2B43}" presName="hierChild6" presStyleCnt="0"/>
      <dgm:spPr/>
    </dgm:pt>
    <dgm:pt modelId="{4D6EDC61-1A48-40FE-9AD2-9690C9D4983D}" type="pres">
      <dgm:prSet presAssocID="{C6889ABC-94BC-4CD4-86BE-9216FC7A2B43}" presName="hierChild7" presStyleCnt="0"/>
      <dgm:spPr/>
    </dgm:pt>
    <dgm:pt modelId="{C765E85E-EBA1-476F-BDB0-198377EBE811}" type="pres">
      <dgm:prSet presAssocID="{7B016D96-D0A7-407C-AAC8-AC54A9AADB41}" presName="hierChild3" presStyleCnt="0"/>
      <dgm:spPr/>
    </dgm:pt>
  </dgm:ptLst>
  <dgm:cxnLst>
    <dgm:cxn modelId="{F18676DE-F256-441B-898E-7AE2CCBB936E}" type="presOf" srcId="{0CAB86DB-A60A-4476-81C4-BA9B91559087}" destId="{CF29E037-64CE-4F7D-9DFC-4EE866DF34FB}" srcOrd="0" destOrd="0" presId="urn:microsoft.com/office/officeart/2005/8/layout/orgChart1"/>
    <dgm:cxn modelId="{920F1484-AED1-4F4B-BBA7-E50B22681DCB}" srcId="{E942EC7B-C33F-42F0-9AE7-94AC6D673C2A}" destId="{16688D8C-E6B6-4F9A-9131-F06B8FA981FE}" srcOrd="2" destOrd="0" parTransId="{CC55C541-5577-4C8F-B1B3-474E28EBA243}" sibTransId="{9E12432F-EAAE-4413-BD95-B2DE878B821A}"/>
    <dgm:cxn modelId="{99E58B82-3102-42C4-9D6B-1ABAF0569757}" type="presOf" srcId="{0BD46A1D-CFEA-4DE9-8007-980CC9C38535}" destId="{E558E36B-7A8E-447A-BD67-3BFCE507C379}" srcOrd="0" destOrd="0" presId="urn:microsoft.com/office/officeart/2005/8/layout/orgChart1"/>
    <dgm:cxn modelId="{C889FF97-C280-4C9F-A4A4-0075CE44F29F}" type="presOf" srcId="{5C7D8780-D857-4D30-8FF9-AF335CFCB801}" destId="{47CAF70E-CA9C-4808-B298-FB2D90D4998D}" srcOrd="0" destOrd="0" presId="urn:microsoft.com/office/officeart/2005/8/layout/orgChart1"/>
    <dgm:cxn modelId="{D2BEED97-B3FE-48CB-9E4E-CB6A94C34E18}" type="presOf" srcId="{B1E252A0-E189-4CBB-9D5B-4424016C087A}" destId="{70BBA7CA-30B4-429A-BD4C-3A5EA7DEE8C8}" srcOrd="0" destOrd="0" presId="urn:microsoft.com/office/officeart/2005/8/layout/orgChart1"/>
    <dgm:cxn modelId="{EBC8FB0A-B25E-4FF2-989F-28044EC4CEF9}" type="presOf" srcId="{0BD46A1D-CFEA-4DE9-8007-980CC9C38535}" destId="{C1083B40-9FC5-4817-B8E6-595F20A0AC4E}" srcOrd="1" destOrd="0" presId="urn:microsoft.com/office/officeart/2005/8/layout/orgChart1"/>
    <dgm:cxn modelId="{A844C0B0-758E-4146-804F-836A145843B8}" type="presOf" srcId="{C6889ABC-94BC-4CD4-86BE-9216FC7A2B43}" destId="{3DC3D4F0-F689-42A2-B23A-3FCB3E2B3656}" srcOrd="1" destOrd="0" presId="urn:microsoft.com/office/officeart/2005/8/layout/orgChart1"/>
    <dgm:cxn modelId="{9A683A26-207F-411A-B8EA-E75814BF29FA}" srcId="{7B016D96-D0A7-407C-AAC8-AC54A9AADB41}" destId="{E942EC7B-C33F-42F0-9AE7-94AC6D673C2A}" srcOrd="1" destOrd="0" parTransId="{00996A4A-C6C6-4CC8-AE3B-54351CA97F71}" sibTransId="{50A0E234-AB76-4C19-9206-5A0C84A4C217}"/>
    <dgm:cxn modelId="{D979D3B1-3C0C-44DA-A41A-305EB5C066BD}" srcId="{E5A06C2A-CC5A-4B57-A8D8-D988B32E07ED}" destId="{B5F9BC45-6D97-40D9-9AC6-53CC2622F603}" srcOrd="1" destOrd="0" parTransId="{29E9E88E-6129-42D5-8F50-3BBF1B526110}" sibTransId="{DC26B4D6-7096-433B-929F-8D23BE51100A}"/>
    <dgm:cxn modelId="{872EAEC3-1DED-4C09-BC26-97443EBA5E0E}" type="presOf" srcId="{E942EC7B-C33F-42F0-9AE7-94AC6D673C2A}" destId="{26AE9E67-8FC7-47DC-A528-B1A14DADAF36}" srcOrd="0" destOrd="0" presId="urn:microsoft.com/office/officeart/2005/8/layout/orgChart1"/>
    <dgm:cxn modelId="{4188AC92-5A00-45AF-966C-2E533B1F0772}" type="presOf" srcId="{16688D8C-E6B6-4F9A-9131-F06B8FA981FE}" destId="{A5322F71-AFF9-40CC-A3C4-9AF62EC2D82E}" srcOrd="0" destOrd="0" presId="urn:microsoft.com/office/officeart/2005/8/layout/orgChart1"/>
    <dgm:cxn modelId="{35C6C8C4-93E1-4413-B60D-E7BCCD8223C9}" type="presOf" srcId="{29E9E88E-6129-42D5-8F50-3BBF1B526110}" destId="{A3E94546-D6CF-4948-A16C-74C842C8B831}" srcOrd="0" destOrd="0" presId="urn:microsoft.com/office/officeart/2005/8/layout/orgChart1"/>
    <dgm:cxn modelId="{18CDDF66-1AB3-40E0-A104-1C0ECE8DA187}" type="presOf" srcId="{2C5A26C5-6128-407B-83D6-5B99415690B4}" destId="{801A93C5-147C-4C67-BED3-19F1B771BCB3}" srcOrd="0" destOrd="0" presId="urn:microsoft.com/office/officeart/2005/8/layout/orgChart1"/>
    <dgm:cxn modelId="{074F793E-8C5D-4495-8589-3E3BAA723277}" srcId="{E942EC7B-C33F-42F0-9AE7-94AC6D673C2A}" destId="{987442AD-A02B-4773-82F9-420E3D90CD78}" srcOrd="1" destOrd="0" parTransId="{0CAB86DB-A60A-4476-81C4-BA9B91559087}" sibTransId="{982A7DD5-4906-4918-952B-8A8AAFCF16C6}"/>
    <dgm:cxn modelId="{67B615EF-66EB-4834-9E3D-F6D242C7CC34}" type="presOf" srcId="{7B016D96-D0A7-407C-AAC8-AC54A9AADB41}" destId="{50E964CA-1D1F-43F6-B48A-AA097D4F078A}" srcOrd="1" destOrd="0" presId="urn:microsoft.com/office/officeart/2005/8/layout/orgChart1"/>
    <dgm:cxn modelId="{7DD1C5F6-7D94-4835-9322-524D489BECC8}" type="presOf" srcId="{E942EC7B-C33F-42F0-9AE7-94AC6D673C2A}" destId="{6F58BEC5-4AF5-44DC-9861-C74D36DE2F32}" srcOrd="1" destOrd="0" presId="urn:microsoft.com/office/officeart/2005/8/layout/orgChart1"/>
    <dgm:cxn modelId="{CAB78F64-5E4D-4EAA-9D45-5A74B903279E}" type="presOf" srcId="{BB3D58E1-B25D-4CD9-A33F-00D2DAEFAEF1}" destId="{E820E4EA-F69A-4FB9-ADFE-9795DDEA42BE}" srcOrd="0" destOrd="0" presId="urn:microsoft.com/office/officeart/2005/8/layout/orgChart1"/>
    <dgm:cxn modelId="{9A6D08A1-9371-4D8A-910F-A975C6D51502}" srcId="{E942EC7B-C33F-42F0-9AE7-94AC6D673C2A}" destId="{C6889ABC-94BC-4CD4-86BE-9216FC7A2B43}" srcOrd="4" destOrd="0" parTransId="{2C5A26C5-6128-407B-83D6-5B99415690B4}" sibTransId="{490656B3-F61B-43C6-82E3-57ADEAB16FCC}"/>
    <dgm:cxn modelId="{88172E43-1801-43CB-96B3-D6E22D4C8B7C}" type="presOf" srcId="{8ABC0C4F-9552-487D-9DAD-05857AEF13A4}" destId="{ABAC66C8-A633-482F-ABE0-D04A25001D23}" srcOrd="0" destOrd="0" presId="urn:microsoft.com/office/officeart/2005/8/layout/orgChart1"/>
    <dgm:cxn modelId="{5B9C9647-E0A6-4CD9-9274-52B2B17CC3DC}" type="presOf" srcId="{F2A38DC1-1CFD-438B-A200-DE8A6A1B5974}" destId="{22B52EE2-C499-43DC-91EC-8BCFCFBAC4E3}" srcOrd="0" destOrd="0" presId="urn:microsoft.com/office/officeart/2005/8/layout/orgChart1"/>
    <dgm:cxn modelId="{6B0743CB-90C0-4DC8-9BD7-808E50C29F67}" srcId="{7B016D96-D0A7-407C-AAC8-AC54A9AADB41}" destId="{E5A06C2A-CC5A-4B57-A8D8-D988B32E07ED}" srcOrd="0" destOrd="0" parTransId="{F92EFE67-CC60-4FF3-8FF0-EE4D0629D48B}" sibTransId="{BA2BC931-B89C-4B41-B3DC-6D5BB084C063}"/>
    <dgm:cxn modelId="{AC47657B-098E-4213-A64C-5942EA65D531}" srcId="{5C7D8780-D857-4D30-8FF9-AF335CFCB801}" destId="{7B016D96-D0A7-407C-AAC8-AC54A9AADB41}" srcOrd="0" destOrd="0" parTransId="{56E7B4E2-46BC-4565-BB8C-08C1CD3FC854}" sibTransId="{112C2A57-DAD4-4D33-876E-E5F0C9369A09}"/>
    <dgm:cxn modelId="{AE22C83D-D0C8-483A-A521-B6AF8F7C2F64}" srcId="{E942EC7B-C33F-42F0-9AE7-94AC6D673C2A}" destId="{F2A38DC1-1CFD-438B-A200-DE8A6A1B5974}" srcOrd="3" destOrd="0" parTransId="{4147F6EC-3EF2-4107-A423-09DDC3896AC1}" sibTransId="{02102A55-AFC8-4B81-AD9C-E2A5D7F49778}"/>
    <dgm:cxn modelId="{C6FFD7E2-C18E-4AE1-A4E9-FC8A10FF1D46}" type="presOf" srcId="{4147F6EC-3EF2-4107-A423-09DDC3896AC1}" destId="{FD0C27E6-8BDE-4529-A707-E002A78FD087}" srcOrd="0" destOrd="0" presId="urn:microsoft.com/office/officeart/2005/8/layout/orgChart1"/>
    <dgm:cxn modelId="{5FA73058-BA44-4133-88FE-7EEC3390CD1A}" type="presOf" srcId="{C6889ABC-94BC-4CD4-86BE-9216FC7A2B43}" destId="{F3E0F211-FDBA-45BC-9F72-4CC4E06F6A3E}" srcOrd="0" destOrd="0" presId="urn:microsoft.com/office/officeart/2005/8/layout/orgChart1"/>
    <dgm:cxn modelId="{2886F709-4049-4CA4-A4B7-790ED521D18C}" type="presOf" srcId="{E5A06C2A-CC5A-4B57-A8D8-D988B32E07ED}" destId="{7F6E4C9C-A914-4E63-B3C9-7D6D3D9B9C3D}" srcOrd="0" destOrd="0" presId="urn:microsoft.com/office/officeart/2005/8/layout/orgChart1"/>
    <dgm:cxn modelId="{56132097-54B8-42AA-83D3-2672F68CFAEA}" type="presOf" srcId="{16688D8C-E6B6-4F9A-9131-F06B8FA981FE}" destId="{470A71CE-ADFC-4340-9FDA-E9330AC10856}" srcOrd="1" destOrd="0" presId="urn:microsoft.com/office/officeart/2005/8/layout/orgChart1"/>
    <dgm:cxn modelId="{DD67CA2E-C7FD-436F-AD8D-2305BEDC3257}" type="presOf" srcId="{F2A38DC1-1CFD-438B-A200-DE8A6A1B5974}" destId="{9A19A617-2ABC-4F36-8793-9269750592E9}" srcOrd="1" destOrd="0" presId="urn:microsoft.com/office/officeart/2005/8/layout/orgChart1"/>
    <dgm:cxn modelId="{DC289520-6D79-41DF-A1AC-6E0F9E1862BF}" type="presOf" srcId="{7B016D96-D0A7-407C-AAC8-AC54A9AADB41}" destId="{698025CB-65A5-4199-BD27-ABD4E5440C77}" srcOrd="0" destOrd="0" presId="urn:microsoft.com/office/officeart/2005/8/layout/orgChart1"/>
    <dgm:cxn modelId="{1E7BA62D-0255-4898-83DB-52BF98887D1C}" type="presOf" srcId="{987442AD-A02B-4773-82F9-420E3D90CD78}" destId="{5A2D7C74-D9A6-4D9C-9425-518223306CC6}" srcOrd="1" destOrd="0" presId="urn:microsoft.com/office/officeart/2005/8/layout/orgChart1"/>
    <dgm:cxn modelId="{835423A7-8A6D-4812-9D10-370D984DE0ED}" type="presOf" srcId="{987442AD-A02B-4773-82F9-420E3D90CD78}" destId="{B3C66027-7D1A-451F-8CCC-8E4F37C2B505}" srcOrd="0" destOrd="0" presId="urn:microsoft.com/office/officeart/2005/8/layout/orgChart1"/>
    <dgm:cxn modelId="{CBC69EA0-B92B-4B1F-8912-A8A5A84D3AAC}" type="presOf" srcId="{E5A06C2A-CC5A-4B57-A8D8-D988B32E07ED}" destId="{9DACF033-0FCC-47FA-86B2-078C58295C91}" srcOrd="1" destOrd="0" presId="urn:microsoft.com/office/officeart/2005/8/layout/orgChart1"/>
    <dgm:cxn modelId="{02323919-72DE-48BC-AFAA-25240C6FFDBF}" srcId="{E942EC7B-C33F-42F0-9AE7-94AC6D673C2A}" destId="{8ABC0C4F-9552-487D-9DAD-05857AEF13A4}" srcOrd="0" destOrd="0" parTransId="{B1E252A0-E189-4CBB-9D5B-4424016C087A}" sibTransId="{04E9088E-B4E1-4E93-AD5A-3FD41D2391C7}"/>
    <dgm:cxn modelId="{694D86D1-238D-49C9-8710-378CD19E2A7F}" type="presOf" srcId="{F92EFE67-CC60-4FF3-8FF0-EE4D0629D48B}" destId="{2E52DE3F-54BB-4DC8-9E58-2F127D89936D}" srcOrd="0" destOrd="0" presId="urn:microsoft.com/office/officeart/2005/8/layout/orgChart1"/>
    <dgm:cxn modelId="{66694779-EE28-4780-97A3-5F0B8C927E8A}" type="presOf" srcId="{00996A4A-C6C6-4CC8-AE3B-54351CA97F71}" destId="{5670EC05-ABB0-459C-A520-264192822028}" srcOrd="0" destOrd="0" presId="urn:microsoft.com/office/officeart/2005/8/layout/orgChart1"/>
    <dgm:cxn modelId="{258EB597-AB6A-4056-9C70-95EFD63B31E4}" type="presOf" srcId="{B5F9BC45-6D97-40D9-9AC6-53CC2622F603}" destId="{916D2AE8-5120-4DE0-A88B-45C28C4B1912}" srcOrd="0" destOrd="0" presId="urn:microsoft.com/office/officeart/2005/8/layout/orgChart1"/>
    <dgm:cxn modelId="{51600A4C-C6F8-4683-8347-34A195C1E742}" srcId="{E5A06C2A-CC5A-4B57-A8D8-D988B32E07ED}" destId="{0BD46A1D-CFEA-4DE9-8007-980CC9C38535}" srcOrd="0" destOrd="0" parTransId="{BB3D58E1-B25D-4CD9-A33F-00D2DAEFAEF1}" sibTransId="{D2291800-3CBD-4012-9610-F9612163CE3D}"/>
    <dgm:cxn modelId="{84414FA7-01F5-4F76-9172-54B8F669EF7C}" type="presOf" srcId="{CC55C541-5577-4C8F-B1B3-474E28EBA243}" destId="{0B4F54EB-F8E5-4776-9A8F-947C8D30F49B}" srcOrd="0" destOrd="0" presId="urn:microsoft.com/office/officeart/2005/8/layout/orgChart1"/>
    <dgm:cxn modelId="{4B70D32E-7EDC-46C8-A532-35951F3FF49A}" type="presOf" srcId="{8ABC0C4F-9552-487D-9DAD-05857AEF13A4}" destId="{C47BA420-2C15-4761-8155-63918B56DB33}" srcOrd="1" destOrd="0" presId="urn:microsoft.com/office/officeart/2005/8/layout/orgChart1"/>
    <dgm:cxn modelId="{434312AD-7B87-4488-B777-6332421EF1F5}" type="presOf" srcId="{B5F9BC45-6D97-40D9-9AC6-53CC2622F603}" destId="{1FD53700-4398-4043-994D-771DD5F6C1CA}" srcOrd="1" destOrd="0" presId="urn:microsoft.com/office/officeart/2005/8/layout/orgChart1"/>
    <dgm:cxn modelId="{C13615D9-AB27-433B-9E4B-A34401C29C32}" type="presParOf" srcId="{47CAF70E-CA9C-4808-B298-FB2D90D4998D}" destId="{78CFA038-D8ED-4038-86C7-7857AB830F81}" srcOrd="0" destOrd="0" presId="urn:microsoft.com/office/officeart/2005/8/layout/orgChart1"/>
    <dgm:cxn modelId="{BB66F12B-7425-4D5E-B403-CC4DBB4F6CD6}" type="presParOf" srcId="{78CFA038-D8ED-4038-86C7-7857AB830F81}" destId="{DEE1F249-53EC-4B1A-8FA3-AFEE3AB91E09}" srcOrd="0" destOrd="0" presId="urn:microsoft.com/office/officeart/2005/8/layout/orgChart1"/>
    <dgm:cxn modelId="{87C03DAE-AB43-454C-8D23-32DCB9E08BB1}" type="presParOf" srcId="{DEE1F249-53EC-4B1A-8FA3-AFEE3AB91E09}" destId="{698025CB-65A5-4199-BD27-ABD4E5440C77}" srcOrd="0" destOrd="0" presId="urn:microsoft.com/office/officeart/2005/8/layout/orgChart1"/>
    <dgm:cxn modelId="{98E1DB6F-E2A6-4927-8382-3580327F9E52}" type="presParOf" srcId="{DEE1F249-53EC-4B1A-8FA3-AFEE3AB91E09}" destId="{50E964CA-1D1F-43F6-B48A-AA097D4F078A}" srcOrd="1" destOrd="0" presId="urn:microsoft.com/office/officeart/2005/8/layout/orgChart1"/>
    <dgm:cxn modelId="{28968F08-9940-4679-98E3-B2BED5F015E9}" type="presParOf" srcId="{78CFA038-D8ED-4038-86C7-7857AB830F81}" destId="{523C6388-4C90-41CA-964B-B1F937AA0D33}" srcOrd="1" destOrd="0" presId="urn:microsoft.com/office/officeart/2005/8/layout/orgChart1"/>
    <dgm:cxn modelId="{7B101D73-6F48-49ED-90BA-CAF0FA87B548}" type="presParOf" srcId="{523C6388-4C90-41CA-964B-B1F937AA0D33}" destId="{2E52DE3F-54BB-4DC8-9E58-2F127D89936D}" srcOrd="0" destOrd="0" presId="urn:microsoft.com/office/officeart/2005/8/layout/orgChart1"/>
    <dgm:cxn modelId="{032F25A4-F406-41A8-9782-FCC8E25EE1A5}" type="presParOf" srcId="{523C6388-4C90-41CA-964B-B1F937AA0D33}" destId="{7A13A43C-94F5-410F-9925-1B1F2F56068E}" srcOrd="1" destOrd="0" presId="urn:microsoft.com/office/officeart/2005/8/layout/orgChart1"/>
    <dgm:cxn modelId="{ABD894CE-BDE8-4C35-B520-0E0362D3E9C3}" type="presParOf" srcId="{7A13A43C-94F5-410F-9925-1B1F2F56068E}" destId="{93C07707-8A41-49B1-B1A9-34B335D3434C}" srcOrd="0" destOrd="0" presId="urn:microsoft.com/office/officeart/2005/8/layout/orgChart1"/>
    <dgm:cxn modelId="{809D99BE-B519-4333-BEBF-0F11D27A9E1D}" type="presParOf" srcId="{93C07707-8A41-49B1-B1A9-34B335D3434C}" destId="{7F6E4C9C-A914-4E63-B3C9-7D6D3D9B9C3D}" srcOrd="0" destOrd="0" presId="urn:microsoft.com/office/officeart/2005/8/layout/orgChart1"/>
    <dgm:cxn modelId="{5007C5C9-45ED-44B7-869C-1BC71745AA6D}" type="presParOf" srcId="{93C07707-8A41-49B1-B1A9-34B335D3434C}" destId="{9DACF033-0FCC-47FA-86B2-078C58295C91}" srcOrd="1" destOrd="0" presId="urn:microsoft.com/office/officeart/2005/8/layout/orgChart1"/>
    <dgm:cxn modelId="{E7BF0B82-B0F4-40E3-B84E-8197ED975EF2}" type="presParOf" srcId="{7A13A43C-94F5-410F-9925-1B1F2F56068E}" destId="{A985C642-8DD1-4E40-B055-42AAB6333016}" srcOrd="1" destOrd="0" presId="urn:microsoft.com/office/officeart/2005/8/layout/orgChart1"/>
    <dgm:cxn modelId="{FB275F02-A0D0-44AA-AE27-93F91DC28E58}" type="presParOf" srcId="{7A13A43C-94F5-410F-9925-1B1F2F56068E}" destId="{6F4DCC7D-755D-4681-93FB-5792931979D2}" srcOrd="2" destOrd="0" presId="urn:microsoft.com/office/officeart/2005/8/layout/orgChart1"/>
    <dgm:cxn modelId="{C61CFCF4-1B17-45C4-BCD0-A3F6B049718D}" type="presParOf" srcId="{6F4DCC7D-755D-4681-93FB-5792931979D2}" destId="{E820E4EA-F69A-4FB9-ADFE-9795DDEA42BE}" srcOrd="0" destOrd="0" presId="urn:microsoft.com/office/officeart/2005/8/layout/orgChart1"/>
    <dgm:cxn modelId="{64A3FF5C-1CDE-46F4-8703-42469E37DA0A}" type="presParOf" srcId="{6F4DCC7D-755D-4681-93FB-5792931979D2}" destId="{393088E0-FA52-4D9B-8F41-7E52645F2B65}" srcOrd="1" destOrd="0" presId="urn:microsoft.com/office/officeart/2005/8/layout/orgChart1"/>
    <dgm:cxn modelId="{2E857DD8-9463-49E8-B818-0D4182BD48CA}" type="presParOf" srcId="{393088E0-FA52-4D9B-8F41-7E52645F2B65}" destId="{584EDD68-655A-4939-85D0-729500937980}" srcOrd="0" destOrd="0" presId="urn:microsoft.com/office/officeart/2005/8/layout/orgChart1"/>
    <dgm:cxn modelId="{DFCAFE73-4F95-4DF7-9028-536256431E4F}" type="presParOf" srcId="{584EDD68-655A-4939-85D0-729500937980}" destId="{E558E36B-7A8E-447A-BD67-3BFCE507C379}" srcOrd="0" destOrd="0" presId="urn:microsoft.com/office/officeart/2005/8/layout/orgChart1"/>
    <dgm:cxn modelId="{AC8931B3-FEFF-4B06-BE0A-AEA7CD21A33A}" type="presParOf" srcId="{584EDD68-655A-4939-85D0-729500937980}" destId="{C1083B40-9FC5-4817-B8E6-595F20A0AC4E}" srcOrd="1" destOrd="0" presId="urn:microsoft.com/office/officeart/2005/8/layout/orgChart1"/>
    <dgm:cxn modelId="{3A187D9E-A42E-47CE-9765-8FD381312B69}" type="presParOf" srcId="{393088E0-FA52-4D9B-8F41-7E52645F2B65}" destId="{4C85DBD5-20D4-4C21-8C08-38EE2536734E}" srcOrd="1" destOrd="0" presId="urn:microsoft.com/office/officeart/2005/8/layout/orgChart1"/>
    <dgm:cxn modelId="{73E9D1B8-DCE6-4F91-8A64-6FB90A0CB732}" type="presParOf" srcId="{393088E0-FA52-4D9B-8F41-7E52645F2B65}" destId="{5D1D6E03-297A-4DC3-BF35-0DB7C4F1A4AB}" srcOrd="2" destOrd="0" presId="urn:microsoft.com/office/officeart/2005/8/layout/orgChart1"/>
    <dgm:cxn modelId="{53884123-5911-4568-B363-7FB54292EA00}" type="presParOf" srcId="{6F4DCC7D-755D-4681-93FB-5792931979D2}" destId="{A3E94546-D6CF-4948-A16C-74C842C8B831}" srcOrd="2" destOrd="0" presId="urn:microsoft.com/office/officeart/2005/8/layout/orgChart1"/>
    <dgm:cxn modelId="{04BEBC45-96B5-4362-A8BC-58AF142BEE0A}" type="presParOf" srcId="{6F4DCC7D-755D-4681-93FB-5792931979D2}" destId="{77955B67-9D58-430A-B431-96AF50D9C36A}" srcOrd="3" destOrd="0" presId="urn:microsoft.com/office/officeart/2005/8/layout/orgChart1"/>
    <dgm:cxn modelId="{B7EFBC5E-721E-4D51-A6AA-09117BA4B155}" type="presParOf" srcId="{77955B67-9D58-430A-B431-96AF50D9C36A}" destId="{BC8DE1BF-3548-4F41-BB91-8CC910898C32}" srcOrd="0" destOrd="0" presId="urn:microsoft.com/office/officeart/2005/8/layout/orgChart1"/>
    <dgm:cxn modelId="{D95F3331-BC85-4FCB-843F-2B7C3E13F678}" type="presParOf" srcId="{BC8DE1BF-3548-4F41-BB91-8CC910898C32}" destId="{916D2AE8-5120-4DE0-A88B-45C28C4B1912}" srcOrd="0" destOrd="0" presId="urn:microsoft.com/office/officeart/2005/8/layout/orgChart1"/>
    <dgm:cxn modelId="{E1E91D07-CD0A-4810-A66E-4AE29F1EFD5F}" type="presParOf" srcId="{BC8DE1BF-3548-4F41-BB91-8CC910898C32}" destId="{1FD53700-4398-4043-994D-771DD5F6C1CA}" srcOrd="1" destOrd="0" presId="urn:microsoft.com/office/officeart/2005/8/layout/orgChart1"/>
    <dgm:cxn modelId="{C4F40706-C381-4755-A9E4-1557471C7ADC}" type="presParOf" srcId="{77955B67-9D58-430A-B431-96AF50D9C36A}" destId="{84F770B8-B614-4689-8833-4A264C98B844}" srcOrd="1" destOrd="0" presId="urn:microsoft.com/office/officeart/2005/8/layout/orgChart1"/>
    <dgm:cxn modelId="{59394B1F-87F6-4A23-A488-F57D79BA4D94}" type="presParOf" srcId="{77955B67-9D58-430A-B431-96AF50D9C36A}" destId="{91EF89D1-AAC0-485F-B8C0-02D6E004E562}" srcOrd="2" destOrd="0" presId="urn:microsoft.com/office/officeart/2005/8/layout/orgChart1"/>
    <dgm:cxn modelId="{D2719127-9E54-48E8-A499-561DFB37E5BA}" type="presParOf" srcId="{523C6388-4C90-41CA-964B-B1F937AA0D33}" destId="{5670EC05-ABB0-459C-A520-264192822028}" srcOrd="2" destOrd="0" presId="urn:microsoft.com/office/officeart/2005/8/layout/orgChart1"/>
    <dgm:cxn modelId="{868FF73E-5E34-4F83-9971-F2AA9805B2A3}" type="presParOf" srcId="{523C6388-4C90-41CA-964B-B1F937AA0D33}" destId="{928FCD28-1FDE-4DEC-8A80-4EF59CA53F8A}" srcOrd="3" destOrd="0" presId="urn:microsoft.com/office/officeart/2005/8/layout/orgChart1"/>
    <dgm:cxn modelId="{802D229B-CA13-4F8C-91B6-70BDF4372F57}" type="presParOf" srcId="{928FCD28-1FDE-4DEC-8A80-4EF59CA53F8A}" destId="{CEB3AC33-CDA7-41D6-9FBA-6DFFC6A4FADE}" srcOrd="0" destOrd="0" presId="urn:microsoft.com/office/officeart/2005/8/layout/orgChart1"/>
    <dgm:cxn modelId="{C316DF30-5E31-46C0-8BC4-C53CCE43AB57}" type="presParOf" srcId="{CEB3AC33-CDA7-41D6-9FBA-6DFFC6A4FADE}" destId="{26AE9E67-8FC7-47DC-A528-B1A14DADAF36}" srcOrd="0" destOrd="0" presId="urn:microsoft.com/office/officeart/2005/8/layout/orgChart1"/>
    <dgm:cxn modelId="{7EDA70DC-EDF2-4F9F-A3EC-E002CF4436AE}" type="presParOf" srcId="{CEB3AC33-CDA7-41D6-9FBA-6DFFC6A4FADE}" destId="{6F58BEC5-4AF5-44DC-9861-C74D36DE2F32}" srcOrd="1" destOrd="0" presId="urn:microsoft.com/office/officeart/2005/8/layout/orgChart1"/>
    <dgm:cxn modelId="{7470A1BE-1526-467B-B481-FCDE1A180398}" type="presParOf" srcId="{928FCD28-1FDE-4DEC-8A80-4EF59CA53F8A}" destId="{8497762C-DF0A-44D7-9966-9375EFA0BE4E}" srcOrd="1" destOrd="0" presId="urn:microsoft.com/office/officeart/2005/8/layout/orgChart1"/>
    <dgm:cxn modelId="{DEFEC064-F326-4304-B53C-FF2803713201}" type="presParOf" srcId="{928FCD28-1FDE-4DEC-8A80-4EF59CA53F8A}" destId="{55F1564B-FC7D-41BF-8688-FDCBE46E8FD3}" srcOrd="2" destOrd="0" presId="urn:microsoft.com/office/officeart/2005/8/layout/orgChart1"/>
    <dgm:cxn modelId="{CADAD744-F6B9-4611-B857-48C8EFA09D35}" type="presParOf" srcId="{55F1564B-FC7D-41BF-8688-FDCBE46E8FD3}" destId="{70BBA7CA-30B4-429A-BD4C-3A5EA7DEE8C8}" srcOrd="0" destOrd="0" presId="urn:microsoft.com/office/officeart/2005/8/layout/orgChart1"/>
    <dgm:cxn modelId="{7195BB08-7AD9-4E0A-913B-2EE1148231E6}" type="presParOf" srcId="{55F1564B-FC7D-41BF-8688-FDCBE46E8FD3}" destId="{B58331F8-12C6-4C38-A955-99374AFE5B9D}" srcOrd="1" destOrd="0" presId="urn:microsoft.com/office/officeart/2005/8/layout/orgChart1"/>
    <dgm:cxn modelId="{13143353-3527-49F2-831F-3F69B6FDDB8E}" type="presParOf" srcId="{B58331F8-12C6-4C38-A955-99374AFE5B9D}" destId="{E84320DE-E7AC-4DC8-A527-A30F8E6593ED}" srcOrd="0" destOrd="0" presId="urn:microsoft.com/office/officeart/2005/8/layout/orgChart1"/>
    <dgm:cxn modelId="{BA4629DF-5349-41C6-B3D3-A85237565ABB}" type="presParOf" srcId="{E84320DE-E7AC-4DC8-A527-A30F8E6593ED}" destId="{ABAC66C8-A633-482F-ABE0-D04A25001D23}" srcOrd="0" destOrd="0" presId="urn:microsoft.com/office/officeart/2005/8/layout/orgChart1"/>
    <dgm:cxn modelId="{81E7AB69-5B9E-47E2-8759-0E51C1A80229}" type="presParOf" srcId="{E84320DE-E7AC-4DC8-A527-A30F8E6593ED}" destId="{C47BA420-2C15-4761-8155-63918B56DB33}" srcOrd="1" destOrd="0" presId="urn:microsoft.com/office/officeart/2005/8/layout/orgChart1"/>
    <dgm:cxn modelId="{B358E949-F790-4331-96D5-D4200243BAC1}" type="presParOf" srcId="{B58331F8-12C6-4C38-A955-99374AFE5B9D}" destId="{5D5F2C4C-4582-41EA-ADC3-96AE5621D3F3}" srcOrd="1" destOrd="0" presId="urn:microsoft.com/office/officeart/2005/8/layout/orgChart1"/>
    <dgm:cxn modelId="{68B0E811-F863-44E7-BDBE-F6EC0DCD72EA}" type="presParOf" srcId="{B58331F8-12C6-4C38-A955-99374AFE5B9D}" destId="{103C4835-9DE9-4526-8794-E2EDAA998AC0}" srcOrd="2" destOrd="0" presId="urn:microsoft.com/office/officeart/2005/8/layout/orgChart1"/>
    <dgm:cxn modelId="{2E36829D-5C77-4DA5-959B-EDA2F64DD959}" type="presParOf" srcId="{55F1564B-FC7D-41BF-8688-FDCBE46E8FD3}" destId="{CF29E037-64CE-4F7D-9DFC-4EE866DF34FB}" srcOrd="2" destOrd="0" presId="urn:microsoft.com/office/officeart/2005/8/layout/orgChart1"/>
    <dgm:cxn modelId="{F2DE42ED-4661-4AC2-9499-44710DD094B9}" type="presParOf" srcId="{55F1564B-FC7D-41BF-8688-FDCBE46E8FD3}" destId="{7149905D-60EB-4820-A788-0267D7D30295}" srcOrd="3" destOrd="0" presId="urn:microsoft.com/office/officeart/2005/8/layout/orgChart1"/>
    <dgm:cxn modelId="{985E9849-2DCA-4971-A33E-99F4D4187541}" type="presParOf" srcId="{7149905D-60EB-4820-A788-0267D7D30295}" destId="{D1C9137A-B603-4137-838D-AC41E2D75370}" srcOrd="0" destOrd="0" presId="urn:microsoft.com/office/officeart/2005/8/layout/orgChart1"/>
    <dgm:cxn modelId="{AD2141FF-A75F-4438-9D0B-F77C6A32AF44}" type="presParOf" srcId="{D1C9137A-B603-4137-838D-AC41E2D75370}" destId="{B3C66027-7D1A-451F-8CCC-8E4F37C2B505}" srcOrd="0" destOrd="0" presId="urn:microsoft.com/office/officeart/2005/8/layout/orgChart1"/>
    <dgm:cxn modelId="{1FFCA002-4589-4416-B906-4BC6C933B170}" type="presParOf" srcId="{D1C9137A-B603-4137-838D-AC41E2D75370}" destId="{5A2D7C74-D9A6-4D9C-9425-518223306CC6}" srcOrd="1" destOrd="0" presId="urn:microsoft.com/office/officeart/2005/8/layout/orgChart1"/>
    <dgm:cxn modelId="{92BC4ED8-A307-4CE6-9AED-F01E60FD05E9}" type="presParOf" srcId="{7149905D-60EB-4820-A788-0267D7D30295}" destId="{7A98748C-8006-4F82-AB94-9E3BDF9249B8}" srcOrd="1" destOrd="0" presId="urn:microsoft.com/office/officeart/2005/8/layout/orgChart1"/>
    <dgm:cxn modelId="{0F1B2072-BF54-487E-B96D-5CFA7261D990}" type="presParOf" srcId="{7149905D-60EB-4820-A788-0267D7D30295}" destId="{07E9A183-716F-43DA-A282-951D2E31E882}" srcOrd="2" destOrd="0" presId="urn:microsoft.com/office/officeart/2005/8/layout/orgChart1"/>
    <dgm:cxn modelId="{EF101FD8-BB56-48D0-A477-EB067D9A02F9}" type="presParOf" srcId="{55F1564B-FC7D-41BF-8688-FDCBE46E8FD3}" destId="{0B4F54EB-F8E5-4776-9A8F-947C8D30F49B}" srcOrd="4" destOrd="0" presId="urn:microsoft.com/office/officeart/2005/8/layout/orgChart1"/>
    <dgm:cxn modelId="{26F96D85-382F-47DF-BD00-247A6816AC7F}" type="presParOf" srcId="{55F1564B-FC7D-41BF-8688-FDCBE46E8FD3}" destId="{93D834E1-E8CB-4602-93D5-B4F13087FAA7}" srcOrd="5" destOrd="0" presId="urn:microsoft.com/office/officeart/2005/8/layout/orgChart1"/>
    <dgm:cxn modelId="{29FB961A-F406-4D5E-86A3-8FAC879D9796}" type="presParOf" srcId="{93D834E1-E8CB-4602-93D5-B4F13087FAA7}" destId="{E3409597-9CF8-41EB-9D18-3FEA2CE0CA4C}" srcOrd="0" destOrd="0" presId="urn:microsoft.com/office/officeart/2005/8/layout/orgChart1"/>
    <dgm:cxn modelId="{E37F4804-4255-4E69-93DB-0EEACEDF1C9B}" type="presParOf" srcId="{E3409597-9CF8-41EB-9D18-3FEA2CE0CA4C}" destId="{A5322F71-AFF9-40CC-A3C4-9AF62EC2D82E}" srcOrd="0" destOrd="0" presId="urn:microsoft.com/office/officeart/2005/8/layout/orgChart1"/>
    <dgm:cxn modelId="{5F2C163D-FF51-4047-9FCC-050CAF7AF5DA}" type="presParOf" srcId="{E3409597-9CF8-41EB-9D18-3FEA2CE0CA4C}" destId="{470A71CE-ADFC-4340-9FDA-E9330AC10856}" srcOrd="1" destOrd="0" presId="urn:microsoft.com/office/officeart/2005/8/layout/orgChart1"/>
    <dgm:cxn modelId="{CAB33103-1C67-4B4E-BEA7-BDB6FC69C14E}" type="presParOf" srcId="{93D834E1-E8CB-4602-93D5-B4F13087FAA7}" destId="{7DF5BB27-BEED-49E9-A049-8AC45BA8DA37}" srcOrd="1" destOrd="0" presId="urn:microsoft.com/office/officeart/2005/8/layout/orgChart1"/>
    <dgm:cxn modelId="{DAD0D1A6-D7E8-42DF-88C6-CC86C9E69B87}" type="presParOf" srcId="{93D834E1-E8CB-4602-93D5-B4F13087FAA7}" destId="{E1E2ABF3-A61A-47B4-857A-D9389DB63EBB}" srcOrd="2" destOrd="0" presId="urn:microsoft.com/office/officeart/2005/8/layout/orgChart1"/>
    <dgm:cxn modelId="{BF0AEE96-A36E-41E6-9C27-AF124826443D}" type="presParOf" srcId="{55F1564B-FC7D-41BF-8688-FDCBE46E8FD3}" destId="{FD0C27E6-8BDE-4529-A707-E002A78FD087}" srcOrd="6" destOrd="0" presId="urn:microsoft.com/office/officeart/2005/8/layout/orgChart1"/>
    <dgm:cxn modelId="{754C54C1-306F-4836-9562-AF662998199F}" type="presParOf" srcId="{55F1564B-FC7D-41BF-8688-FDCBE46E8FD3}" destId="{96DF0EEB-C677-48A9-A324-3A6D4A87B585}" srcOrd="7" destOrd="0" presId="urn:microsoft.com/office/officeart/2005/8/layout/orgChart1"/>
    <dgm:cxn modelId="{1ADBBBB9-FF77-4069-B92D-3F131CE55464}" type="presParOf" srcId="{96DF0EEB-C677-48A9-A324-3A6D4A87B585}" destId="{7F363E6C-7D32-4EF1-A2E9-FFEEC7FDEC37}" srcOrd="0" destOrd="0" presId="urn:microsoft.com/office/officeart/2005/8/layout/orgChart1"/>
    <dgm:cxn modelId="{A82E3E25-450D-40EB-80D6-E96B62CFE670}" type="presParOf" srcId="{7F363E6C-7D32-4EF1-A2E9-FFEEC7FDEC37}" destId="{22B52EE2-C499-43DC-91EC-8BCFCFBAC4E3}" srcOrd="0" destOrd="0" presId="urn:microsoft.com/office/officeart/2005/8/layout/orgChart1"/>
    <dgm:cxn modelId="{A8E60597-67BA-4645-9927-B8FA7B99BD30}" type="presParOf" srcId="{7F363E6C-7D32-4EF1-A2E9-FFEEC7FDEC37}" destId="{9A19A617-2ABC-4F36-8793-9269750592E9}" srcOrd="1" destOrd="0" presId="urn:microsoft.com/office/officeart/2005/8/layout/orgChart1"/>
    <dgm:cxn modelId="{E5DA9F23-585B-4FE8-8581-7FD51B17A030}" type="presParOf" srcId="{96DF0EEB-C677-48A9-A324-3A6D4A87B585}" destId="{70D5CD05-D383-4680-B22F-B05517B8B55C}" srcOrd="1" destOrd="0" presId="urn:microsoft.com/office/officeart/2005/8/layout/orgChart1"/>
    <dgm:cxn modelId="{A68C113F-B5DE-4201-B07F-5CACEC70A9C8}" type="presParOf" srcId="{96DF0EEB-C677-48A9-A324-3A6D4A87B585}" destId="{CA833ECF-B6FA-4815-92B7-4E5FCFFDE4C9}" srcOrd="2" destOrd="0" presId="urn:microsoft.com/office/officeart/2005/8/layout/orgChart1"/>
    <dgm:cxn modelId="{7A86D003-15CD-445E-B679-2EBB544EA51C}" type="presParOf" srcId="{55F1564B-FC7D-41BF-8688-FDCBE46E8FD3}" destId="{801A93C5-147C-4C67-BED3-19F1B771BCB3}" srcOrd="8" destOrd="0" presId="urn:microsoft.com/office/officeart/2005/8/layout/orgChart1"/>
    <dgm:cxn modelId="{315FAEDB-24EC-462F-A538-2232AB6E5497}" type="presParOf" srcId="{55F1564B-FC7D-41BF-8688-FDCBE46E8FD3}" destId="{5F25E22A-41CA-4F97-A0B6-97A905A480C6}" srcOrd="9" destOrd="0" presId="urn:microsoft.com/office/officeart/2005/8/layout/orgChart1"/>
    <dgm:cxn modelId="{9CCA0541-DCEF-44AA-A050-203B2112098A}" type="presParOf" srcId="{5F25E22A-41CA-4F97-A0B6-97A905A480C6}" destId="{0B88A85E-5AD2-4822-AB93-1AE8A4450536}" srcOrd="0" destOrd="0" presId="urn:microsoft.com/office/officeart/2005/8/layout/orgChart1"/>
    <dgm:cxn modelId="{AC2B975B-B6B0-4B62-B1FD-00660A94BAEB}" type="presParOf" srcId="{0B88A85E-5AD2-4822-AB93-1AE8A4450536}" destId="{F3E0F211-FDBA-45BC-9F72-4CC4E06F6A3E}" srcOrd="0" destOrd="0" presId="urn:microsoft.com/office/officeart/2005/8/layout/orgChart1"/>
    <dgm:cxn modelId="{24C686BE-43E1-4CD2-90E6-B3DDBCD20E9D}" type="presParOf" srcId="{0B88A85E-5AD2-4822-AB93-1AE8A4450536}" destId="{3DC3D4F0-F689-42A2-B23A-3FCB3E2B3656}" srcOrd="1" destOrd="0" presId="urn:microsoft.com/office/officeart/2005/8/layout/orgChart1"/>
    <dgm:cxn modelId="{2019570D-6A29-458E-9BAB-939B1DE20537}" type="presParOf" srcId="{5F25E22A-41CA-4F97-A0B6-97A905A480C6}" destId="{26B3E318-8FC6-460A-8168-AE4689969401}" srcOrd="1" destOrd="0" presId="urn:microsoft.com/office/officeart/2005/8/layout/orgChart1"/>
    <dgm:cxn modelId="{FDAF475E-535E-4E07-92AC-934172B2A15D}" type="presParOf" srcId="{5F25E22A-41CA-4F97-A0B6-97A905A480C6}" destId="{4D6EDC61-1A48-40FE-9AD2-9690C9D4983D}" srcOrd="2" destOrd="0" presId="urn:microsoft.com/office/officeart/2005/8/layout/orgChart1"/>
    <dgm:cxn modelId="{17BC385E-5DB2-4D75-94FF-31B530127169}" type="presParOf" srcId="{78CFA038-D8ED-4038-86C7-7857AB830F81}" destId="{C765E85E-EBA1-476F-BDB0-198377EBE811}"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5/17/2019</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Environmental forecasting</a:t>
            </a:r>
            <a:endParaRPr lang="en-US" dirty="0"/>
          </a:p>
        </p:txBody>
      </p:sp>
      <p:sp>
        <p:nvSpPr>
          <p:cNvPr id="3" name="Subtitle 2"/>
          <p:cNvSpPr>
            <a:spLocks noGrp="1"/>
          </p:cNvSpPr>
          <p:nvPr>
            <p:ph type="subTitle" idx="1"/>
          </p:nvPr>
        </p:nvSpPr>
        <p:spPr>
          <a:xfrm>
            <a:off x="838200" y="3331698"/>
            <a:ext cx="6934200" cy="2535702"/>
          </a:xfrm>
        </p:spPr>
        <p:txBody>
          <a:bodyPr/>
          <a:lstStyle/>
          <a:p>
            <a:r>
              <a:rPr lang="en-US" sz="4400" dirty="0" smtClean="0"/>
              <a:t>Meaning and </a:t>
            </a:r>
            <a:r>
              <a:rPr lang="en-US" sz="4400" dirty="0" smtClean="0"/>
              <a:t>techniques</a:t>
            </a:r>
          </a:p>
          <a:p>
            <a:r>
              <a:rPr lang="en-US" sz="4400" dirty="0" err="1" smtClean="0"/>
              <a:t>Deepali</a:t>
            </a:r>
            <a:r>
              <a:rPr lang="en-US" sz="4400" dirty="0" smtClean="0"/>
              <a:t> Hiremath</a:t>
            </a:r>
          </a:p>
          <a:p>
            <a:r>
              <a:rPr lang="en-US" sz="4400" dirty="0" smtClean="0"/>
              <a:t>Assistant Professor</a:t>
            </a:r>
          </a:p>
          <a:p>
            <a:endParaRPr lang="en-US" sz="4400"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forecasting</a:t>
            </a:r>
            <a:endParaRPr lang="en-US" dirty="0"/>
          </a:p>
        </p:txBody>
      </p:sp>
      <p:sp>
        <p:nvSpPr>
          <p:cNvPr id="3" name="Content Placeholder 2"/>
          <p:cNvSpPr>
            <a:spLocks noGrp="1"/>
          </p:cNvSpPr>
          <p:nvPr>
            <p:ph idx="1"/>
          </p:nvPr>
        </p:nvSpPr>
        <p:spPr/>
        <p:txBody>
          <a:bodyPr/>
          <a:lstStyle/>
          <a:p>
            <a:r>
              <a:rPr lang="en-US" dirty="0" smtClean="0"/>
              <a:t>TYPES OF FORECASTING :</a:t>
            </a:r>
          </a:p>
          <a:p>
            <a:pPr marL="651510" lvl="0" indent="-514350">
              <a:buFont typeface="+mj-lt"/>
              <a:buAutoNum type="arabicPeriod"/>
            </a:pPr>
            <a:r>
              <a:rPr lang="en-US" dirty="0" smtClean="0"/>
              <a:t>Economic Forecast</a:t>
            </a:r>
          </a:p>
          <a:p>
            <a:pPr marL="651510" lvl="0" indent="-514350">
              <a:buFont typeface="+mj-lt"/>
              <a:buAutoNum type="arabicPeriod"/>
            </a:pPr>
            <a:r>
              <a:rPr lang="en-US" dirty="0" smtClean="0"/>
              <a:t>Social Forecast</a:t>
            </a:r>
          </a:p>
          <a:p>
            <a:pPr marL="651510" lvl="0" indent="-514350">
              <a:buFont typeface="+mj-lt"/>
              <a:buAutoNum type="arabicPeriod"/>
            </a:pPr>
            <a:r>
              <a:rPr lang="en-US" dirty="0" smtClean="0"/>
              <a:t>Political Forecast</a:t>
            </a:r>
          </a:p>
          <a:p>
            <a:pPr marL="651510" lvl="0" indent="-514350">
              <a:buFont typeface="+mj-lt"/>
              <a:buAutoNum type="arabicPeriod"/>
            </a:pPr>
            <a:r>
              <a:rPr lang="en-US" dirty="0" smtClean="0"/>
              <a:t>Technological Forecast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forecast</a:t>
            </a:r>
            <a:endParaRPr lang="en-US" dirty="0"/>
          </a:p>
        </p:txBody>
      </p:sp>
      <p:sp>
        <p:nvSpPr>
          <p:cNvPr id="3" name="Content Placeholder 2"/>
          <p:cNvSpPr>
            <a:spLocks noGrp="1"/>
          </p:cNvSpPr>
          <p:nvPr>
            <p:ph idx="1"/>
          </p:nvPr>
        </p:nvSpPr>
        <p:spPr/>
        <p:txBody>
          <a:bodyPr/>
          <a:lstStyle/>
          <a:p>
            <a:r>
              <a:rPr lang="en-US" dirty="0" smtClean="0"/>
              <a:t>As a economic environment is a very critical determinant of business prospects, economic forecasts is very important.</a:t>
            </a:r>
          </a:p>
          <a:p>
            <a:r>
              <a:rPr lang="en-US" dirty="0" smtClean="0"/>
              <a:t>The Economic factors often considered include general economic conditions, GDP growth rate, per capita income, structural changes in GDP, Investment and output trends in different sectors and subsectors/industries, price trends, trade and BOP trends etc.</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forecast</a:t>
            </a:r>
            <a:endParaRPr lang="en-US" dirty="0"/>
          </a:p>
        </p:txBody>
      </p:sp>
      <p:sp>
        <p:nvSpPr>
          <p:cNvPr id="3" name="Content Placeholder 2"/>
          <p:cNvSpPr>
            <a:spLocks noGrp="1"/>
          </p:cNvSpPr>
          <p:nvPr>
            <p:ph idx="1"/>
          </p:nvPr>
        </p:nvSpPr>
        <p:spPr/>
        <p:txBody>
          <a:bodyPr>
            <a:normAutofit/>
          </a:bodyPr>
          <a:lstStyle/>
          <a:p>
            <a:pPr>
              <a:buNone/>
            </a:pPr>
            <a:r>
              <a:rPr lang="en-US" dirty="0" smtClean="0"/>
              <a:t>    Social trends have significant implications for business strategy. It is, therefore , very essential to forecast the possible changes in the relevant social variables. Important factors include :</a:t>
            </a:r>
          </a:p>
          <a:p>
            <a:pPr marL="651510" lvl="0" indent="-514350">
              <a:buFont typeface="+mj-lt"/>
              <a:buAutoNum type="arabicPeriod"/>
            </a:pPr>
            <a:r>
              <a:rPr lang="en-US" dirty="0" smtClean="0"/>
              <a:t>Population growth/decline</a:t>
            </a:r>
          </a:p>
          <a:p>
            <a:pPr marL="651510" lvl="0" indent="-514350">
              <a:buFont typeface="+mj-lt"/>
              <a:buAutoNum type="arabicPeriod"/>
            </a:pPr>
            <a:r>
              <a:rPr lang="en-US" dirty="0" smtClean="0"/>
              <a:t>Ethnic composition</a:t>
            </a:r>
          </a:p>
          <a:p>
            <a:pPr marL="651510" lvl="0" indent="-514350">
              <a:buFont typeface="+mj-lt"/>
              <a:buAutoNum type="arabicPeriod"/>
            </a:pPr>
            <a:r>
              <a:rPr lang="en-US" dirty="0" smtClean="0"/>
              <a:t>Life Styles</a:t>
            </a:r>
          </a:p>
          <a:p>
            <a:pPr marL="651510" lvl="0" indent="-514350">
              <a:buFont typeface="+mj-lt"/>
              <a:buAutoNum type="arabicPeriod"/>
            </a:pPr>
            <a:r>
              <a:rPr lang="en-US" dirty="0" smtClean="0"/>
              <a:t>Social attitudes</a:t>
            </a:r>
          </a:p>
          <a:p>
            <a:pPr marL="651510" lvl="0" indent="-514350">
              <a:buFont typeface="+mj-lt"/>
              <a:buAutoNum type="arabicPeriod"/>
            </a:pPr>
            <a:r>
              <a:rPr lang="en-US" dirty="0" smtClean="0"/>
              <a:t>Income levels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forecast</a:t>
            </a:r>
            <a:endParaRPr lang="en-US" dirty="0"/>
          </a:p>
        </p:txBody>
      </p:sp>
      <p:sp>
        <p:nvSpPr>
          <p:cNvPr id="3" name="Content Placeholder 2"/>
          <p:cNvSpPr>
            <a:spLocks noGrp="1"/>
          </p:cNvSpPr>
          <p:nvPr>
            <p:ph idx="1"/>
          </p:nvPr>
        </p:nvSpPr>
        <p:spPr/>
        <p:txBody>
          <a:bodyPr>
            <a:normAutofit/>
          </a:bodyPr>
          <a:lstStyle/>
          <a:p>
            <a:r>
              <a:rPr lang="en-US" dirty="0" smtClean="0"/>
              <a:t>Political forecast has an important part in envisioning properly the future scenario of business. Relevant factors include :</a:t>
            </a:r>
          </a:p>
          <a:p>
            <a:pPr marL="651510" lvl="0" indent="-514350">
              <a:buFont typeface="+mj-lt"/>
              <a:buAutoNum type="arabicPeriod"/>
            </a:pPr>
            <a:r>
              <a:rPr lang="en-US" dirty="0" smtClean="0"/>
              <a:t>Changes in the relative power of Political party.</a:t>
            </a:r>
          </a:p>
          <a:p>
            <a:pPr marL="651510" lvl="0" indent="-514350">
              <a:buFont typeface="+mj-lt"/>
              <a:buAutoNum type="arabicPeriod"/>
            </a:pPr>
            <a:r>
              <a:rPr lang="en-US" dirty="0" smtClean="0"/>
              <a:t>Political alliances and political ideologies etc.</a:t>
            </a:r>
          </a:p>
          <a:p>
            <a:pPr marL="651510" indent="-514350">
              <a:buFont typeface="+mj-lt"/>
              <a:buAutoNum type="arabicPeriod"/>
            </a:pPr>
            <a:r>
              <a:rPr lang="en-US" dirty="0" smtClean="0"/>
              <a:t> Political forecasts also cover industrial policy, commercial policy, and Fiscal policy, International political developments are also important.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Technological forecast</a:t>
            </a:r>
            <a:endParaRPr lang="en-US" dirty="0"/>
          </a:p>
        </p:txBody>
      </p:sp>
      <p:sp>
        <p:nvSpPr>
          <p:cNvPr id="3" name="Content Placeholder 2"/>
          <p:cNvSpPr>
            <a:spLocks noGrp="1"/>
          </p:cNvSpPr>
          <p:nvPr>
            <p:ph idx="1"/>
          </p:nvPr>
        </p:nvSpPr>
        <p:spPr/>
        <p:txBody>
          <a:bodyPr/>
          <a:lstStyle/>
          <a:p>
            <a:r>
              <a:rPr lang="en-US" dirty="0" smtClean="0"/>
              <a:t>Innovation and other technological developments can drastically alter the business environment. Technological forecasts, therefore, assumes great significance.</a:t>
            </a:r>
          </a:p>
          <a:p>
            <a:r>
              <a:rPr lang="en-US" dirty="0" smtClean="0"/>
              <a:t>It encompass not only technological innovations but also the pace and extent of diffusion and penetration of technologies and their implications.</a:t>
            </a:r>
          </a:p>
          <a:p>
            <a:pPr>
              <a:buNone/>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Techniques of environmental forecasting</a:t>
            </a:r>
            <a:endParaRPr lang="en-US" dirty="0"/>
          </a:p>
        </p:txBody>
      </p:sp>
      <p:graphicFrame>
        <p:nvGraphicFramePr>
          <p:cNvPr id="4" name="Content Placeholder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u="sng" dirty="0" smtClean="0"/>
              <a:t>Quantitative techniques:</a:t>
            </a:r>
          </a:p>
          <a:p>
            <a:r>
              <a:rPr lang="en-US" dirty="0" smtClean="0"/>
              <a:t>It can be </a:t>
            </a:r>
            <a:r>
              <a:rPr lang="en-US" dirty="0" err="1" smtClean="0"/>
              <a:t>numberized</a:t>
            </a:r>
            <a:r>
              <a:rPr lang="en-US" dirty="0" smtClean="0"/>
              <a:t>  i.e., under this technique numerical data is used. The following are the quantitative techniques :</a:t>
            </a:r>
          </a:p>
          <a:p>
            <a:endParaRPr lang="en-US" dirty="0" smtClean="0"/>
          </a:p>
          <a:p>
            <a:pPr lvl="0"/>
            <a:r>
              <a:rPr lang="en-US" u="sng" dirty="0" smtClean="0"/>
              <a:t>A. Econometric Technique </a:t>
            </a:r>
            <a:r>
              <a:rPr lang="en-US" dirty="0" smtClean="0"/>
              <a:t>: econometric is the statistical methods used by economists. It is a set of quantitative techniques that are useful in making economic decisions.</a:t>
            </a:r>
          </a:p>
          <a:p>
            <a:pPr lvl="0"/>
            <a:endParaRPr lang="en-US" dirty="0" smtClean="0"/>
          </a:p>
          <a:p>
            <a:pPr lvl="0"/>
            <a:r>
              <a:rPr lang="en-US" dirty="0" smtClean="0"/>
              <a:t> It is the application of statistical and mathematical theories to economics for the purpose of testing hypotheses and forecasting future trends.</a:t>
            </a:r>
          </a:p>
          <a:p>
            <a:pPr lvl="0"/>
            <a:endParaRPr lang="en-US" dirty="0" smtClean="0"/>
          </a:p>
          <a:p>
            <a:r>
              <a:rPr lang="en-US" dirty="0" smtClean="0"/>
              <a:t>For example : a real life application of econometrics would be to study the hypothesis that as a person’s income increases , spending increases.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B. </a:t>
            </a:r>
            <a:r>
              <a:rPr lang="en-US" u="sng" dirty="0" smtClean="0"/>
              <a:t>Trend Extrapolation / time series analysis</a:t>
            </a:r>
            <a:r>
              <a:rPr lang="en-US" dirty="0" smtClean="0"/>
              <a:t>: Time series models assume that the past is a introduction to the future and extrapolate(extending the application of a known information to an unknown situation)  the historical data to the future. We can say future is viewed in the light of past under this technique. </a:t>
            </a:r>
          </a:p>
          <a:p>
            <a:endParaRPr lang="en-US" dirty="0" smtClean="0"/>
          </a:p>
          <a:p>
            <a:r>
              <a:rPr lang="en-US" dirty="0" smtClean="0"/>
              <a:t>This is an empirical procedure in which certain historical trends (such as population growth, technological innovations, changes in incomes etc) are used to predict such variables as a firm’s sales or market share. Because time series analysis projects historical trends into the future its validity depends on the similarity between past trends and future conditions.</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u="sng" dirty="0" smtClean="0"/>
              <a:t>Qualitative Technique</a:t>
            </a:r>
            <a:r>
              <a:rPr lang="en-US" dirty="0" smtClean="0"/>
              <a:t>:  Under this technique numerical </a:t>
            </a:r>
            <a:r>
              <a:rPr lang="en-US" dirty="0" err="1" smtClean="0"/>
              <a:t>datas</a:t>
            </a:r>
            <a:r>
              <a:rPr lang="en-US" dirty="0" smtClean="0"/>
              <a:t> are not used. The following are the methods of qualitative technique</a:t>
            </a:r>
          </a:p>
          <a:p>
            <a:endParaRPr lang="en-US" b="1" dirty="0" smtClean="0"/>
          </a:p>
          <a:p>
            <a:r>
              <a:rPr lang="en-US" b="1" dirty="0" smtClean="0"/>
              <a:t>1.</a:t>
            </a:r>
            <a:r>
              <a:rPr lang="en-US" dirty="0" smtClean="0"/>
              <a:t> </a:t>
            </a:r>
            <a:r>
              <a:rPr lang="en-US" b="1" u="sng" dirty="0" smtClean="0"/>
              <a:t>Brain Storming</a:t>
            </a:r>
            <a:r>
              <a:rPr lang="en-US" dirty="0" smtClean="0"/>
              <a:t>: </a:t>
            </a:r>
          </a:p>
          <a:p>
            <a:r>
              <a:rPr lang="en-US" dirty="0" smtClean="0"/>
              <a:t>Brain Storming is a creative method of generating ideas and forecasts. Under this method, a group of knowledgeable people are encouraged to generate ideas, discuss and to make forecasts on the basis of that. It is popular technique for technological forecasting.</a:t>
            </a:r>
          </a:p>
          <a:p>
            <a:endParaRPr lang="en-US" dirty="0" smtClean="0"/>
          </a:p>
          <a:p>
            <a:r>
              <a:rPr lang="en-US" dirty="0" smtClean="0"/>
              <a:t> 2. </a:t>
            </a:r>
            <a:r>
              <a:rPr lang="en-US" b="1" u="sng" dirty="0" smtClean="0"/>
              <a:t>Delphi Method</a:t>
            </a:r>
            <a:r>
              <a:rPr lang="en-US" b="1" dirty="0" smtClean="0"/>
              <a:t>: </a:t>
            </a:r>
          </a:p>
          <a:p>
            <a:r>
              <a:rPr lang="en-US" dirty="0" smtClean="0"/>
              <a:t>This is a forecasting procedure in which experts in the appropriate field of study are independently questioned about the probability of some event’s occurrence. The responses of experts are compiled and a summary is sent to each expert. This process is repeated until consensus is arrived regarding a particular forecasted event.</a:t>
            </a:r>
          </a:p>
          <a:p>
            <a:endParaRPr lang="en-US" dirty="0" smtClean="0"/>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u="sng" dirty="0" smtClean="0"/>
              <a:t>3. Strategic Issue Analysis</a:t>
            </a:r>
            <a:r>
              <a:rPr lang="en-US" b="1" dirty="0" smtClean="0"/>
              <a:t>: </a:t>
            </a:r>
            <a:r>
              <a:rPr lang="en-US" dirty="0" smtClean="0"/>
              <a:t>it is the process of developing strategy for a business by researching the business and the environment in which it operates. </a:t>
            </a:r>
          </a:p>
          <a:p>
            <a:r>
              <a:rPr lang="en-US" dirty="0" smtClean="0"/>
              <a:t>A ‘strategic issue’ is an issue or an unresolved question needing a decision or waiting for some clarifying future event. The developments, events and trends having the potential to impact an organisation are the strategic issues. It is strategic as it has a major impact on the course and direction of business.</a:t>
            </a:r>
          </a:p>
          <a:p>
            <a:endParaRPr lang="en-US" dirty="0" smtClean="0"/>
          </a:p>
          <a:p>
            <a:endParaRPr lang="en-US" u="sng"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Meaning of environmental forecasting</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Forecasting is a way of </a:t>
            </a:r>
            <a:r>
              <a:rPr lang="en-US" u="sng" dirty="0" smtClean="0"/>
              <a:t>estimating the future events that have a major impact on the enterprise.</a:t>
            </a:r>
            <a:r>
              <a:rPr lang="en-US" dirty="0" smtClean="0"/>
              <a:t> Environmental forecasting is a technique whereby managers attempt to </a:t>
            </a:r>
            <a:r>
              <a:rPr lang="en-US" u="sng" dirty="0" smtClean="0"/>
              <a:t>predict the future characteristics of the organizational environment</a:t>
            </a:r>
            <a:r>
              <a:rPr lang="en-US" dirty="0" smtClean="0"/>
              <a:t> and hence </a:t>
            </a:r>
            <a:r>
              <a:rPr lang="en-US" u="sng" dirty="0" smtClean="0"/>
              <a:t>make decisions today</a:t>
            </a:r>
            <a:r>
              <a:rPr lang="en-US" dirty="0" smtClean="0"/>
              <a:t> that will </a:t>
            </a:r>
            <a:r>
              <a:rPr lang="en-US" u="sng" dirty="0" smtClean="0"/>
              <a:t>help the firm </a:t>
            </a:r>
            <a:r>
              <a:rPr lang="en-US" dirty="0" smtClean="0"/>
              <a:t>deal with the environment of </a:t>
            </a:r>
            <a:r>
              <a:rPr lang="en-US" u="sng" dirty="0" smtClean="0"/>
              <a:t>tomorrow.</a:t>
            </a:r>
          </a:p>
          <a:p>
            <a:pPr algn="just">
              <a:buNone/>
            </a:pPr>
            <a:endParaRPr lang="en-US" dirty="0" smtClean="0"/>
          </a:p>
          <a:p>
            <a:pPr algn="just"/>
            <a:r>
              <a:rPr lang="en-US" dirty="0" smtClean="0"/>
              <a:t>Forecasting involves the use of statistical and non-statistical, or qualitative, techniques.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u="sng" dirty="0" smtClean="0"/>
              <a:t>4. Judgment models: </a:t>
            </a:r>
            <a:r>
              <a:rPr lang="en-US" dirty="0" smtClean="0"/>
              <a:t>This is a forecasting technique in which employees, customers, suppliers and/or trade associations serve as a source of qualitative information regarding future trends. For instance sales representatives may be asked to forecast sales growth in various product categories based on their interaction with customers. Survey instruments may be mailed to customers, suppliers or trade associations to obtain their judgments on specific trends.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u="sng" dirty="0" smtClean="0"/>
              <a:t>5. Scenario development/ Multiple Scenario</a:t>
            </a:r>
            <a:r>
              <a:rPr lang="en-US" dirty="0" smtClean="0"/>
              <a:t>: Future events can’t be predicted easily as our assumptions may go wrong, trends may change, events may take a different route altogether or some unexpected thing may change the whole scenario. To overcome these, a manager should formulate several alternative descriptions of future events and trends (called as multiple scenarios).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Definition of environmental forecasting </a:t>
            </a:r>
            <a:endParaRPr lang="en-US" dirty="0"/>
          </a:p>
        </p:txBody>
      </p:sp>
      <p:sp>
        <p:nvSpPr>
          <p:cNvPr id="3" name="Content Placeholder 2"/>
          <p:cNvSpPr>
            <a:spLocks noGrp="1"/>
          </p:cNvSpPr>
          <p:nvPr>
            <p:ph idx="1"/>
          </p:nvPr>
        </p:nvSpPr>
        <p:spPr/>
        <p:txBody>
          <a:bodyPr/>
          <a:lstStyle/>
          <a:p>
            <a:pPr algn="just"/>
            <a:r>
              <a:rPr lang="en-US" dirty="0" smtClean="0"/>
              <a:t>“Estimating the intensity, nature and timing of  the external forces that may effect the performance of a firm, disrupt its plans, or force a change in its strategies.”</a:t>
            </a:r>
          </a:p>
          <a:p>
            <a:pPr algn="just"/>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Steps in environmental forecasting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steps are:</a:t>
            </a:r>
          </a:p>
          <a:p>
            <a:r>
              <a:rPr lang="en-US" u="sng" dirty="0" smtClean="0"/>
              <a:t>1. Identification of relevant environmental variables</a:t>
            </a:r>
          </a:p>
          <a:p>
            <a:pPr>
              <a:buNone/>
            </a:pPr>
            <a:r>
              <a:rPr lang="en-US" dirty="0" smtClean="0"/>
              <a:t>      Before managers can begin to formulate an effective strategy, they must make a </a:t>
            </a:r>
            <a:r>
              <a:rPr lang="en-US" u="sng" dirty="0" smtClean="0"/>
              <a:t>critical examination of the firm's environment</a:t>
            </a:r>
            <a:r>
              <a:rPr lang="en-US" dirty="0" smtClean="0"/>
              <a:t>. All environmental variables do not have the same relevance to all industries.</a:t>
            </a:r>
          </a:p>
          <a:p>
            <a:pPr>
              <a:buNone/>
            </a:pPr>
            <a:endParaRPr lang="en-US" dirty="0" smtClean="0"/>
          </a:p>
          <a:p>
            <a:r>
              <a:rPr lang="en-US" dirty="0" smtClean="0"/>
              <a:t>Assessing the strategic situation is the first phase in determining the content of the proper strategies for a firm. This process begins with an assessment of the general environment of the firm, in terms of economic, technological, social, and political/legal influences</a:t>
            </a:r>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Eg</a:t>
            </a:r>
            <a:r>
              <a:rPr lang="en-US" dirty="0" smtClean="0"/>
              <a:t>., diesel price is a critical factor for railways using that energy source but not for electric trains.</a:t>
            </a:r>
          </a:p>
          <a:p>
            <a:endParaRPr lang="en-US" dirty="0" smtClean="0"/>
          </a:p>
          <a:p>
            <a:r>
              <a:rPr lang="en-US" dirty="0" smtClean="0"/>
              <a:t>Omission of critical variables or inclusion of non-relevant variables could have misleading effects.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2. </a:t>
            </a:r>
            <a:r>
              <a:rPr lang="en-US" u="sng" dirty="0" smtClean="0"/>
              <a:t>Collection of information</a:t>
            </a:r>
          </a:p>
          <a:p>
            <a:r>
              <a:rPr lang="en-US" dirty="0" smtClean="0"/>
              <a:t>Once the environmental variables are identified, the </a:t>
            </a:r>
            <a:r>
              <a:rPr lang="en-US" u="sng" dirty="0" smtClean="0"/>
              <a:t>next step </a:t>
            </a:r>
            <a:r>
              <a:rPr lang="en-US" dirty="0" smtClean="0"/>
              <a:t>is to </a:t>
            </a:r>
            <a:r>
              <a:rPr lang="en-US" u="sng" dirty="0" smtClean="0"/>
              <a:t>collect the information that is needed</a:t>
            </a:r>
            <a:r>
              <a:rPr lang="en-US" dirty="0" smtClean="0"/>
              <a:t>. It involves the </a:t>
            </a:r>
            <a:r>
              <a:rPr lang="en-US" u="sng" dirty="0" smtClean="0"/>
              <a:t>identification of sources </a:t>
            </a:r>
            <a:r>
              <a:rPr lang="en-US" dirty="0" smtClean="0"/>
              <a:t>of information, </a:t>
            </a:r>
            <a:r>
              <a:rPr lang="en-US" u="sng" dirty="0" smtClean="0"/>
              <a:t>determination of the types of information </a:t>
            </a:r>
            <a:r>
              <a:rPr lang="en-US" dirty="0" smtClean="0"/>
              <a:t>to be collected, </a:t>
            </a:r>
            <a:r>
              <a:rPr lang="en-US" u="sng" dirty="0" smtClean="0"/>
              <a:t>selection of methods of data collection </a:t>
            </a:r>
            <a:r>
              <a:rPr lang="en-US" dirty="0" smtClean="0"/>
              <a:t>and </a:t>
            </a:r>
            <a:r>
              <a:rPr lang="en-US" u="sng" dirty="0" smtClean="0"/>
              <a:t>collection of information</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3. </a:t>
            </a:r>
            <a:r>
              <a:rPr lang="en-US" u="sng" dirty="0" smtClean="0"/>
              <a:t>Selection of forecasting technique</a:t>
            </a:r>
          </a:p>
          <a:p>
            <a:pPr algn="just"/>
            <a:r>
              <a:rPr lang="en-US" dirty="0" smtClean="0"/>
              <a:t>The choice of the forecasting technique depends on the nature of the forecast decision, the amount and accuracy of the available information, accuracy required, time available, importance of the forecast, the cost, etc.,</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4. </a:t>
            </a:r>
            <a:r>
              <a:rPr lang="en-US" u="sng" dirty="0" smtClean="0"/>
              <a:t>Monitoring</a:t>
            </a:r>
          </a:p>
          <a:p>
            <a:pPr algn="just"/>
            <a:r>
              <a:rPr lang="en-US" dirty="0" smtClean="0"/>
              <a:t>Monitoring is very important as the characteristics of the </a:t>
            </a:r>
            <a:r>
              <a:rPr lang="en-US" u="sng" dirty="0" smtClean="0"/>
              <a:t>variables or their trends may undergo changes</a:t>
            </a:r>
            <a:r>
              <a:rPr lang="en-US" dirty="0" smtClean="0"/>
              <a:t>. Further </a:t>
            </a:r>
            <a:r>
              <a:rPr lang="en-US" u="sng" dirty="0" smtClean="0"/>
              <a:t>new variables may emerge </a:t>
            </a:r>
            <a:r>
              <a:rPr lang="en-US" dirty="0" smtClean="0"/>
              <a:t>as critical or the relevance of </a:t>
            </a:r>
            <a:r>
              <a:rPr lang="en-US" u="sng" dirty="0" smtClean="0"/>
              <a:t>certain variables may decline</a:t>
            </a:r>
            <a:r>
              <a:rPr lang="en-US" dirty="0" smtClean="0"/>
              <a:t>. It is therefore necessary to monitor changes.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r>
              <a:rPr lang="en-US" u="sng" dirty="0" smtClean="0"/>
              <a:t>Strategic managers must</a:t>
            </a:r>
            <a:r>
              <a:rPr lang="en-US" dirty="0" smtClean="0"/>
              <a:t> not only </a:t>
            </a:r>
            <a:r>
              <a:rPr lang="en-US" u="sng" dirty="0" smtClean="0"/>
              <a:t>understand the current state of the environment</a:t>
            </a:r>
            <a:r>
              <a:rPr lang="en-US" dirty="0" smtClean="0"/>
              <a:t> and their industry but </a:t>
            </a:r>
            <a:r>
              <a:rPr lang="en-US" u="sng" dirty="0" smtClean="0"/>
              <a:t>also be able to forecast </a:t>
            </a:r>
            <a:r>
              <a:rPr lang="en-US" dirty="0" smtClean="0"/>
              <a:t>its future states. Moreover, once having implemented the environmental analysis process, management should continually evaluate and strive to improve it.</a:t>
            </a:r>
          </a:p>
          <a:p>
            <a:pPr algn="just"/>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348</TotalTime>
  <Words>1052</Words>
  <Application>Microsoft Office PowerPoint</Application>
  <PresentationFormat>On-screen Show (4:3)</PresentationFormat>
  <Paragraphs>86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Environmental forecasting</vt:lpstr>
      <vt:lpstr>Meaning of environmental forecasting</vt:lpstr>
      <vt:lpstr>Definition of environmental forecasting </vt:lpstr>
      <vt:lpstr>Steps in environmental forecasting</vt:lpstr>
      <vt:lpstr>Slide 5</vt:lpstr>
      <vt:lpstr>Slide 6</vt:lpstr>
      <vt:lpstr>Slide 7</vt:lpstr>
      <vt:lpstr>Slide 8</vt:lpstr>
      <vt:lpstr>Slide 9</vt:lpstr>
      <vt:lpstr>Types of forecasting</vt:lpstr>
      <vt:lpstr>Economic forecast</vt:lpstr>
      <vt:lpstr>Social forecast</vt:lpstr>
      <vt:lpstr>Political forecast</vt:lpstr>
      <vt:lpstr>Technological forecast</vt:lpstr>
      <vt:lpstr>Techniques of environmental forecasting</vt:lpstr>
      <vt:lpstr>Slide 16</vt:lpstr>
      <vt:lpstr>Slide 17</vt:lpstr>
      <vt:lpstr>Slide 18</vt:lpstr>
      <vt:lpstr>Slide 19</vt:lpstr>
      <vt:lpstr>Slide 20</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forecasting</dc:title>
  <dc:creator/>
  <cp:lastModifiedBy>KLELAWLIB</cp:lastModifiedBy>
  <cp:revision>25</cp:revision>
  <dcterms:created xsi:type="dcterms:W3CDTF">2006-08-16T00:00:00Z</dcterms:created>
  <dcterms:modified xsi:type="dcterms:W3CDTF">2019-05-17T11:17:30Z</dcterms:modified>
</cp:coreProperties>
</file>