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5440362"/>
          </a:xfrm>
        </p:spPr>
        <p:txBody>
          <a:bodyPr>
            <a:normAutofit/>
          </a:bodyPr>
          <a:lstStyle/>
          <a:p>
            <a:r>
              <a:rPr lang="en-US" b="1" dirty="0" smtClean="0"/>
              <a:t>Public International Law</a:t>
            </a:r>
            <a:br>
              <a:rPr lang="en-US" b="1" dirty="0" smtClean="0"/>
            </a:b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Territorial Sovereignty</a:t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Ayush </a:t>
            </a:r>
            <a:r>
              <a:rPr lang="en-US" dirty="0" err="1" smtClean="0"/>
              <a:t>Jha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Assistant Professor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Leases and Servitudes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Sovereignty is passed to the lessee state by the lessor state under a treaty for a certain duration.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Ex- Panama Canal (US and Panama), Guantanamo Bay (US and Cuba).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Servitudes are exceptional restrictions on the territorial sovereignty of one state to serve interests of another state.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Ex- right to use ports or rivers in, or a right of way across, the concerned territory;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Constantinople Convention 1888.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Wimbledon Case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(1923).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UOI v.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Sukumar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Gupta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(1990)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Right to Passage over Indian Territory Case</a:t>
            </a:r>
          </a:p>
        </p:txBody>
      </p:sp>
    </p:spTree>
    <p:extLst>
      <p:ext uri="{BB962C8B-B14F-4D97-AF65-F5344CB8AC3E}">
        <p14:creationId xmlns="" xmlns:p14="http://schemas.microsoft.com/office/powerpoint/2010/main" val="5813847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Modes of loss of territory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Dereliction- abandonment or relinquishment of sovereignty. Corresponds with occupation.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Operations of nature-  corresponds with accretion.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Prescription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Cession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ubjugation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Secession- a state may lose a part of territory either by revolt or peaceful means. Seceding parts become independent states.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Grant of independence by imperial states.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813847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Uti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possidetis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“As you possess”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a Roman Law doctrine which was used to maintain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status quo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during the pendency  of a property dispute.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international law this doctrine has been used to ascertain the boundaries of the newly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decolonised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states.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According to the doctrine, the boundaries of the states must be ascertained on the basis of the demarcation of the administrative unit by the antecedent colonial power.</a:t>
            </a:r>
          </a:p>
          <a:p>
            <a:r>
              <a:rPr lang="it-IT" i="1" dirty="0">
                <a:latin typeface="Times New Roman" pitchFamily="18" charset="0"/>
                <a:cs typeface="Times New Roman" pitchFamily="18" charset="0"/>
              </a:rPr>
              <a:t>In re Frontier Dispute (Burk. Faso/Mali</a:t>
            </a:r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), 1986-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doctrine would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take precedence in establishing borders given the paramount importance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‘stable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borders in maintaining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peace’,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notwithstanding the importance of the principle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self-determination.</a:t>
            </a:r>
          </a:p>
        </p:txBody>
      </p:sp>
    </p:spTree>
    <p:extLst>
      <p:ext uri="{BB962C8B-B14F-4D97-AF65-F5344CB8AC3E}">
        <p14:creationId xmlns="" xmlns:p14="http://schemas.microsoft.com/office/powerpoint/2010/main" val="25067795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Territorial Sovereignty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Meaning of Territory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“A State without territory is not possible”-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Oppenhiem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State Territory is a space within which the State exercises its supreme and normally exclusive authority.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legal concepts of sovereignty and jurisdiction can be comprehended only in relation to territory.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centrality of territory in IL can be understood by looking at the rules of its inviolability.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change in  ownership of territory has legal effects on the issues of sovereignty and jurisdiction upon the inhabitants.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48839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Territorial sovereignty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Max Huber in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Island of Palmas Case-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“Sovereignty in relation between States signifies independence. Independence in regard to a portion of globe is the right to exercise therein, to the exclusion of any other state, the functions of State”.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It has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positive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a negative aspect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 State exercises its territorial sovereignty within its boundary.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right to territorial sovereignty enables a State to exercise the fullest measures of sovereignty powers over its land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territory.</a:t>
            </a:r>
          </a:p>
        </p:txBody>
      </p:sp>
    </p:spTree>
    <p:extLst>
      <p:ext uri="{BB962C8B-B14F-4D97-AF65-F5344CB8AC3E}">
        <p14:creationId xmlns="" xmlns:p14="http://schemas.microsoft.com/office/powerpoint/2010/main" val="32780989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Acquisition of Territory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Original and Derivative modes.</a:t>
            </a:r>
          </a:p>
          <a:p>
            <a:pPr marL="0" indent="0"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Occupation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Establishment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sovereignty over a territory not under the authority of any other State (terra nullius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occupation must be by state, must be effective, with intention to claim sovereignty.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Eastern Greenland Case-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Effective occupation requires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Intention or will to act as sovereign.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Adequate exercise or display of sovereignty.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Mere discovery doesn’t create territorial sovereignty unless significant activity is shown.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Second requirement can be fulfilled by administering the affairs of the territory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via authorities.</a:t>
            </a:r>
          </a:p>
        </p:txBody>
      </p:sp>
    </p:spTree>
    <p:extLst>
      <p:ext uri="{BB962C8B-B14F-4D97-AF65-F5344CB8AC3E}">
        <p14:creationId xmlns="" xmlns:p14="http://schemas.microsoft.com/office/powerpoint/2010/main" val="30677772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Examples: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State A claims a fishing island in Indian Ocean as part of its territory because it is close to their shore. But the island  is in occupation of state B for over a century even  though there is no permanent population.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State A discovers a new island and displays its flag there. Subsequently, State B occupies the island. After some years, State A wants to recover island from State B. </a:t>
            </a:r>
          </a:p>
        </p:txBody>
      </p:sp>
    </p:spTree>
    <p:extLst>
      <p:ext uri="{BB962C8B-B14F-4D97-AF65-F5344CB8AC3E}">
        <p14:creationId xmlns="" xmlns:p14="http://schemas.microsoft.com/office/powerpoint/2010/main" val="30677772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Prescription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Prescription is a mode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acquisition of a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territory which is subject to the sovereignty of another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State,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(not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being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terra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nullius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through peaceful exercise of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de facto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sovereignty over a long period of time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Requirements: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acquiring state must not have acquiesced to title of another state.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length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time must be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adequate.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exercise of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de facto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sovereignty must be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continuous, peaceful and uninterrupted.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Possession must be in public.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Frontiers Lands Case (Belgium v.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Nehterlands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), 1959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0677772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Accretion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Accretion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a geographical process by which new land is formed mainly through natural causes and becomes attached to existing land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formal act or assertion on part of the acquiring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State is required.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Creation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islands in a rive mouth, the drying up or the change in the course of a boundary river, or the emerging of island after the eruption of an under-sea volcano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case of a drying or shifting of a boundary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river-</a:t>
            </a:r>
          </a:p>
          <a:p>
            <a:pPr lvl="1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the change is gradual and slight, the boundary may be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shifted,</a:t>
            </a:r>
          </a:p>
          <a:p>
            <a:pPr lvl="1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the change is violent and excessive, the boundary stays at the same point along the original riverbed.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677772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Annexation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Annexation is the extension of sovereignty over a territory by its inclusion into the State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resorted to in two circumstances: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Conquest or subjugation by annexing State.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‘virtual’ subordination to annexing state at the time of declaration of intent to annex.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Conquest, by itself doesn’t grant title to the victorious State.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no longer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legal mode. However,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it does give the victor certain rights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under IL relating to the occupied territory.</a:t>
            </a:r>
          </a:p>
        </p:txBody>
      </p:sp>
    </p:spTree>
    <p:extLst>
      <p:ext uri="{BB962C8B-B14F-4D97-AF65-F5344CB8AC3E}">
        <p14:creationId xmlns="" xmlns:p14="http://schemas.microsoft.com/office/powerpoint/2010/main" val="5813847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Cession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 transfer of sovereignty from one sovereign to another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rests on the principle that the right of transferring its territory is a fundamental attribute of the sovereignty of a State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occurs by means of an agreement between the ceding and the acquiring States.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Cession of territory may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Voluntary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as a result of a purchase, an exchange, a gift, a voluntary merger,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Made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under compulsion as a result of a war or any use of force against the ceding State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1" indent="-457200">
              <a:buFont typeface="Arial" pitchFamily="34" charset="0"/>
              <a:buChar char="•"/>
            </a:pP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Re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Berubari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Union Case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(1960)- cession amounts to transfer of sovereignty over a territory to by one State to another sovereign State, and this can be done in exercise of treaty making power.</a:t>
            </a:r>
          </a:p>
        </p:txBody>
      </p:sp>
    </p:spTree>
    <p:extLst>
      <p:ext uri="{BB962C8B-B14F-4D97-AF65-F5344CB8AC3E}">
        <p14:creationId xmlns="" xmlns:p14="http://schemas.microsoft.com/office/powerpoint/2010/main" val="5813847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1047</Words>
  <Application>Microsoft Office PowerPoint</Application>
  <PresentationFormat>On-screen Show (4:3)</PresentationFormat>
  <Paragraphs>79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Public International Law Territorial Sovereignty  Ayush Jha Assistant Professor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KLELAWLIB</cp:lastModifiedBy>
  <cp:revision>119</cp:revision>
  <dcterms:created xsi:type="dcterms:W3CDTF">2006-08-16T00:00:00Z</dcterms:created>
  <dcterms:modified xsi:type="dcterms:W3CDTF">2019-05-17T11:03:14Z</dcterms:modified>
</cp:coreProperties>
</file>