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AF4AABA-DD3E-426B-A1AA-B702686CAB07}" type="datetimeFigureOut">
              <a:rPr lang="en-US" smtClean="0"/>
              <a:pPr/>
              <a:t>5/17/2019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D5F1D6-9BE3-4C73-8CBB-67BAFCC5C7A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F4AABA-DD3E-426B-A1AA-B702686CAB07}" type="datetimeFigureOut">
              <a:rPr lang="en-US" smtClean="0"/>
              <a:pPr/>
              <a:t>5/17/2019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D5F1D6-9BE3-4C73-8CBB-67BAFCC5C7A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F4AABA-DD3E-426B-A1AA-B702686CAB07}" type="datetimeFigureOut">
              <a:rPr lang="en-US" smtClean="0"/>
              <a:pPr/>
              <a:t>5/17/2019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D5F1D6-9BE3-4C73-8CBB-67BAFCC5C7A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F4AABA-DD3E-426B-A1AA-B702686CAB07}" type="datetimeFigureOut">
              <a:rPr lang="en-US" smtClean="0"/>
              <a:pPr/>
              <a:t>5/17/2019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D5F1D6-9BE3-4C73-8CBB-67BAFCC5C7A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F4AABA-DD3E-426B-A1AA-B702686CAB07}" type="datetimeFigureOut">
              <a:rPr lang="en-US" smtClean="0"/>
              <a:pPr/>
              <a:t>5/17/2019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D5F1D6-9BE3-4C73-8CBB-67BAFCC5C7A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F4AABA-DD3E-426B-A1AA-B702686CAB07}" type="datetimeFigureOut">
              <a:rPr lang="en-US" smtClean="0"/>
              <a:pPr/>
              <a:t>5/17/2019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D5F1D6-9BE3-4C73-8CBB-67BAFCC5C7A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AF4AABA-DD3E-426B-A1AA-B702686CAB07}" type="datetimeFigureOut">
              <a:rPr lang="en-US" smtClean="0"/>
              <a:pPr/>
              <a:t>5/17/2019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D5F1D6-9BE3-4C73-8CBB-67BAFCC5C7A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AF4AABA-DD3E-426B-A1AA-B702686CAB07}" type="datetimeFigureOut">
              <a:rPr lang="en-US" smtClean="0"/>
              <a:pPr/>
              <a:t>5/17/2019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D5F1D6-9BE3-4C73-8CBB-67BAFCC5C7A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F4AABA-DD3E-426B-A1AA-B702686CAB07}" type="datetimeFigureOut">
              <a:rPr lang="en-US" smtClean="0"/>
              <a:pPr/>
              <a:t>5/17/2019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D5F1D6-9BE3-4C73-8CBB-67BAFCC5C7A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F4AABA-DD3E-426B-A1AA-B702686CAB07}" type="datetimeFigureOut">
              <a:rPr lang="en-US" smtClean="0"/>
              <a:pPr/>
              <a:t>5/17/2019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D5F1D6-9BE3-4C73-8CBB-67BAFCC5C7A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F4AABA-DD3E-426B-A1AA-B702686CAB07}" type="datetimeFigureOut">
              <a:rPr lang="en-US" smtClean="0"/>
              <a:pPr/>
              <a:t>5/17/2019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D5F1D6-9BE3-4C73-8CBB-67BAFCC5C7A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F4AABA-DD3E-426B-A1AA-B702686CAB07}" type="datetimeFigureOut">
              <a:rPr lang="en-US" smtClean="0"/>
              <a:pPr/>
              <a:t>5/17/2019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D5F1D6-9BE3-4C73-8CBB-67BAFCC5C7A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904999"/>
          </a:xfrm>
        </p:spPr>
        <p:txBody>
          <a:bodyPr>
            <a:noAutofit/>
          </a:bodyPr>
          <a:lstStyle/>
          <a:p>
            <a:r>
              <a:rPr lang="en-US" sz="2800" dirty="0" smtClean="0"/>
              <a:t>Gift (HIBA) </a:t>
            </a:r>
            <a:br>
              <a:rPr lang="en-US" sz="2800" dirty="0" smtClean="0"/>
            </a:br>
            <a:r>
              <a:rPr lang="en-US" sz="2800" dirty="0" smtClean="0"/>
              <a:t>-</a:t>
            </a:r>
            <a:r>
              <a:rPr lang="en-US" sz="2800" dirty="0" err="1" smtClean="0"/>
              <a:t>Meera</a:t>
            </a:r>
            <a:r>
              <a:rPr lang="en-US" sz="2800" dirty="0" smtClean="0"/>
              <a:t> </a:t>
            </a:r>
            <a:r>
              <a:rPr lang="en-US" sz="2800" smtClean="0"/>
              <a:t>B.Latha</a:t>
            </a:r>
            <a:r>
              <a:rPr lang="en-US" sz="2800" dirty="0" smtClean="0"/>
              <a:t/>
            </a:r>
            <a:br>
              <a:rPr lang="en-US" sz="2800" dirty="0" smtClean="0"/>
            </a:br>
            <a:r>
              <a:rPr lang="en-US" sz="2800" dirty="0" smtClean="0"/>
              <a:t>Assistant Professor</a:t>
            </a:r>
            <a:br>
              <a:rPr lang="en-US" sz="2800" dirty="0" smtClean="0"/>
            </a:br>
            <a:endParaRPr lang="en-US" sz="2800" dirty="0"/>
          </a:p>
        </p:txBody>
      </p:sp>
      <p:sp>
        <p:nvSpPr>
          <p:cNvPr id="3" name="Subtitle 2"/>
          <p:cNvSpPr>
            <a:spLocks noGrp="1"/>
          </p:cNvSpPr>
          <p:nvPr>
            <p:ph type="subTitle" idx="1"/>
          </p:nvPr>
        </p:nvSpPr>
        <p:spPr/>
        <p:txBody>
          <a:bodyPr/>
          <a:lstStyle/>
          <a:p>
            <a:endParaRPr lang="en-US" dirty="0"/>
          </a:p>
        </p:txBody>
      </p:sp>
      <p:pic>
        <p:nvPicPr>
          <p:cNvPr id="4" name="Picture 2" descr="C:\Users\mahantesh\Documents\Hiba-Gift-under-Muslim-Law-1-770x385.jpg"/>
          <p:cNvPicPr>
            <a:picLocks noChangeAspect="1" noChangeArrowheads="1"/>
          </p:cNvPicPr>
          <p:nvPr/>
        </p:nvPicPr>
        <p:blipFill>
          <a:blip r:embed="rId2"/>
          <a:srcRect/>
          <a:stretch>
            <a:fillRect/>
          </a:stretch>
        </p:blipFill>
        <p:spPr bwMode="auto">
          <a:xfrm>
            <a:off x="0" y="2057400"/>
            <a:ext cx="9144000" cy="44958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lgn="just"/>
            <a:r>
              <a:rPr lang="en-US" dirty="0" smtClean="0"/>
              <a:t>Transfer of property in which ownership transfer by a living person to another living person </a:t>
            </a:r>
          </a:p>
          <a:p>
            <a:pPr algn="just"/>
            <a:r>
              <a:rPr lang="en-US" dirty="0" smtClean="0"/>
              <a:t>Without consideration</a:t>
            </a:r>
          </a:p>
          <a:p>
            <a:pPr algn="just"/>
            <a:r>
              <a:rPr lang="en-US" dirty="0" smtClean="0"/>
              <a:t>Transfer of property after death of transferor is called will</a:t>
            </a:r>
          </a:p>
          <a:p>
            <a:pPr algn="just"/>
            <a:r>
              <a:rPr lang="en-US" dirty="0" smtClean="0"/>
              <a:t>Gift is gracious transfer </a:t>
            </a:r>
          </a:p>
          <a:p>
            <a:pPr algn="just"/>
            <a:r>
              <a:rPr lang="en-US" dirty="0" smtClean="0"/>
              <a:t>Under Muslim law, a person is allowed to lawfully to make gift of his property another during his lifetime or he may transfer it by way if will which will take effect after his death</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dirty="0" smtClean="0"/>
              <a:t>Essential of gift (</a:t>
            </a:r>
            <a:r>
              <a:rPr lang="en-US" dirty="0" err="1" smtClean="0"/>
              <a:t>hiba</a:t>
            </a:r>
            <a:r>
              <a:rPr lang="en-US" dirty="0" smtClean="0"/>
              <a:t>)</a:t>
            </a:r>
          </a:p>
          <a:p>
            <a:r>
              <a:rPr lang="en-US" dirty="0" smtClean="0"/>
              <a:t>Parties to gift</a:t>
            </a:r>
          </a:p>
          <a:p>
            <a:r>
              <a:rPr lang="en-US" dirty="0" smtClean="0"/>
              <a:t>Donor : </a:t>
            </a:r>
          </a:p>
          <a:p>
            <a:pPr lvl="1"/>
            <a:r>
              <a:rPr lang="en-US" dirty="0" smtClean="0"/>
              <a:t>Major</a:t>
            </a:r>
          </a:p>
          <a:p>
            <a:pPr lvl="1"/>
            <a:r>
              <a:rPr lang="en-US" dirty="0" smtClean="0"/>
              <a:t>Free consent </a:t>
            </a:r>
          </a:p>
          <a:p>
            <a:pPr lvl="1"/>
            <a:r>
              <a:rPr lang="en-US" dirty="0" smtClean="0"/>
              <a:t>Owner of property</a:t>
            </a:r>
          </a:p>
          <a:p>
            <a:r>
              <a:rPr lang="en-US" dirty="0" err="1" smtClean="0"/>
              <a:t>Donee</a:t>
            </a:r>
            <a:endParaRPr lang="en-US" dirty="0" smtClean="0"/>
          </a:p>
          <a:p>
            <a:pPr lvl="1"/>
            <a:r>
              <a:rPr lang="en-US" dirty="0" smtClean="0"/>
              <a:t>Who is receive </a:t>
            </a:r>
          </a:p>
          <a:p>
            <a:pPr lvl="1"/>
            <a:r>
              <a:rPr lang="en-US" dirty="0" smtClean="0"/>
              <a:t>Any person capable of holding property which includes </a:t>
            </a:r>
            <a:r>
              <a:rPr lang="en-US" dirty="0" err="1" smtClean="0"/>
              <a:t>jurisdict</a:t>
            </a:r>
            <a:r>
              <a:rPr lang="en-US" dirty="0" smtClean="0"/>
              <a:t> person, Ex. Institutions, company ,firm</a:t>
            </a:r>
          </a:p>
          <a:p>
            <a:pPr lvl="1"/>
            <a:r>
              <a:rPr lang="en-US" dirty="0" smtClean="0"/>
              <a:t>Sex, creed  no bar</a:t>
            </a:r>
          </a:p>
          <a:p>
            <a:pPr lvl="1"/>
            <a:r>
              <a:rPr lang="en-US" dirty="0" smtClean="0"/>
              <a:t>Gift may be lunatic, unborn person </a:t>
            </a:r>
          </a:p>
          <a:p>
            <a:pPr lvl="1"/>
            <a:r>
              <a:rPr lang="en-US" dirty="0" smtClean="0"/>
              <a:t>Gift can be given to mosque</a:t>
            </a:r>
          </a:p>
          <a:p>
            <a:pPr lvl="1"/>
            <a:r>
              <a:rPr lang="en-US" dirty="0" smtClean="0"/>
              <a:t>Gift to fiduciary person: a person  who made will of  other ex. Family relationship</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Under </a:t>
            </a:r>
            <a:r>
              <a:rPr lang="en-US" dirty="0" err="1" smtClean="0"/>
              <a:t>sunni</a:t>
            </a:r>
            <a:r>
              <a:rPr lang="en-US" dirty="0" smtClean="0"/>
              <a:t> law: for unborn person within the 6 moth of declaration of gift the child would takes birth</a:t>
            </a:r>
          </a:p>
          <a:p>
            <a:r>
              <a:rPr lang="en-US" dirty="0" smtClean="0"/>
              <a:t>Under </a:t>
            </a:r>
            <a:r>
              <a:rPr lang="en-US" dirty="0" err="1" smtClean="0"/>
              <a:t>shia</a:t>
            </a:r>
            <a:r>
              <a:rPr lang="en-US" dirty="0" smtClean="0"/>
              <a:t> law: the child should takes birth within the 10 months</a:t>
            </a:r>
          </a:p>
          <a:p>
            <a:r>
              <a:rPr lang="en-US" dirty="0" smtClean="0"/>
              <a:t>The corpus property: it should be seen</a:t>
            </a:r>
          </a:p>
          <a:p>
            <a:r>
              <a:rPr lang="en-US" dirty="0" smtClean="0"/>
              <a:t>Usufruct</a:t>
            </a:r>
          </a:p>
          <a:p>
            <a:r>
              <a:rPr lang="en-US" dirty="0" smtClean="0"/>
              <a:t>Actionable claim: it is a type of debt that can also be gift</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Inter </a:t>
            </a:r>
            <a:r>
              <a:rPr lang="en-US" dirty="0" err="1" smtClean="0"/>
              <a:t>vios</a:t>
            </a:r>
            <a:r>
              <a:rPr lang="en-US" dirty="0" smtClean="0"/>
              <a:t>: both persons must be living at the time of gift</a:t>
            </a:r>
          </a:p>
          <a:p>
            <a:r>
              <a:rPr lang="en-US" dirty="0" smtClean="0"/>
              <a:t>At the time death bed gift : only one third property can gift</a:t>
            </a:r>
          </a:p>
          <a:p>
            <a:r>
              <a:rPr lang="en-US" dirty="0" smtClean="0"/>
              <a:t>Declaration of gift: </a:t>
            </a:r>
            <a:r>
              <a:rPr lang="en-US" dirty="0" err="1" smtClean="0"/>
              <a:t>bonafide</a:t>
            </a:r>
            <a:r>
              <a:rPr lang="en-US" dirty="0" smtClean="0"/>
              <a:t>, voluntary, the donor is free from any force</a:t>
            </a:r>
          </a:p>
          <a:p>
            <a:r>
              <a:rPr lang="en-US" dirty="0" err="1" smtClean="0"/>
              <a:t>Donee</a:t>
            </a:r>
            <a:r>
              <a:rPr lang="en-US" dirty="0" smtClean="0"/>
              <a:t> should accept</a:t>
            </a:r>
          </a:p>
          <a:p>
            <a:r>
              <a:rPr lang="en-US" dirty="0" smtClean="0"/>
              <a:t>Delivery of possession is necessary</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2971800"/>
            <a:ext cx="8229600" cy="3581400"/>
          </a:xfrm>
        </p:spPr>
        <p:txBody>
          <a:bodyPr>
            <a:normAutofit fontScale="92500" lnSpcReduction="10000"/>
          </a:bodyPr>
          <a:lstStyle/>
          <a:p>
            <a:r>
              <a:rPr lang="en-US" dirty="0" smtClean="0"/>
              <a:t>When delivery of possession of gift not necessary</a:t>
            </a:r>
          </a:p>
          <a:p>
            <a:pPr lvl="1"/>
            <a:r>
              <a:rPr lang="en-US" dirty="0" smtClean="0"/>
              <a:t>Gift by father to his lunatic child</a:t>
            </a:r>
          </a:p>
          <a:p>
            <a:pPr lvl="1"/>
            <a:r>
              <a:rPr lang="en-US" dirty="0" smtClean="0"/>
              <a:t>When donor and </a:t>
            </a:r>
            <a:r>
              <a:rPr lang="en-US" dirty="0" err="1" smtClean="0"/>
              <a:t>donee</a:t>
            </a:r>
            <a:r>
              <a:rPr lang="en-US" dirty="0" smtClean="0"/>
              <a:t> residing same house</a:t>
            </a:r>
          </a:p>
          <a:p>
            <a:pPr lvl="1"/>
            <a:r>
              <a:rPr lang="en-US" dirty="0" smtClean="0"/>
              <a:t>One co sharer to another</a:t>
            </a:r>
          </a:p>
          <a:p>
            <a:pPr lvl="1"/>
            <a:r>
              <a:rPr lang="en-US" dirty="0" smtClean="0"/>
              <a:t>Party delivery</a:t>
            </a:r>
          </a:p>
          <a:p>
            <a:pPr lvl="1"/>
            <a:r>
              <a:rPr lang="en-US" dirty="0" err="1" smtClean="0"/>
              <a:t>Zamindari</a:t>
            </a:r>
            <a:r>
              <a:rPr lang="en-US" dirty="0" smtClean="0"/>
              <a:t> village</a:t>
            </a:r>
          </a:p>
          <a:p>
            <a:pPr lvl="1"/>
            <a:r>
              <a:rPr lang="en-US" dirty="0" smtClean="0"/>
              <a:t>Subject matter in occupation tenant</a:t>
            </a:r>
          </a:p>
          <a:p>
            <a:pPr lvl="1"/>
            <a:r>
              <a:rPr lang="en-US" dirty="0" smtClean="0"/>
              <a:t>Where </a:t>
            </a:r>
            <a:r>
              <a:rPr lang="en-US" dirty="0" err="1" smtClean="0"/>
              <a:t>donee</a:t>
            </a:r>
            <a:r>
              <a:rPr lang="en-US" dirty="0" smtClean="0"/>
              <a:t> is in possession</a:t>
            </a:r>
          </a:p>
          <a:p>
            <a:endParaRPr lang="en-US" dirty="0"/>
          </a:p>
        </p:txBody>
      </p:sp>
      <p:pic>
        <p:nvPicPr>
          <p:cNvPr id="4" name="Picture 2" descr="C:\Users\mahantesh\Documents\images (1).jpg"/>
          <p:cNvPicPr>
            <a:picLocks noChangeAspect="1" noChangeArrowheads="1"/>
          </p:cNvPicPr>
          <p:nvPr/>
        </p:nvPicPr>
        <p:blipFill>
          <a:blip r:embed="rId2"/>
          <a:srcRect/>
          <a:stretch>
            <a:fillRect/>
          </a:stretch>
        </p:blipFill>
        <p:spPr bwMode="auto">
          <a:xfrm>
            <a:off x="0" y="0"/>
            <a:ext cx="9144000" cy="3047999"/>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Void gift</a:t>
            </a:r>
          </a:p>
          <a:p>
            <a:pPr lvl="1"/>
            <a:r>
              <a:rPr lang="en-US" dirty="0" smtClean="0"/>
              <a:t>To unborn child</a:t>
            </a:r>
          </a:p>
          <a:p>
            <a:pPr lvl="1"/>
            <a:r>
              <a:rPr lang="en-US" dirty="0" smtClean="0"/>
              <a:t>Gift in future</a:t>
            </a:r>
          </a:p>
          <a:p>
            <a:pPr lvl="1"/>
            <a:r>
              <a:rPr lang="en-US" dirty="0" smtClean="0"/>
              <a:t>Gift with condition</a:t>
            </a:r>
          </a:p>
          <a:p>
            <a:pPr lvl="1"/>
            <a:r>
              <a:rPr lang="en-US" dirty="0" smtClean="0"/>
              <a:t>Gift of </a:t>
            </a:r>
            <a:r>
              <a:rPr lang="en-US" dirty="0" err="1" smtClean="0"/>
              <a:t>Musha</a:t>
            </a:r>
            <a:r>
              <a:rPr lang="en-US" dirty="0" smtClean="0"/>
              <a:t> ( undivided</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306</Words>
  <Application>Microsoft Office PowerPoint</Application>
  <PresentationFormat>On-screen Show (4:3)</PresentationFormat>
  <Paragraphs>42</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Gift (HIBA)  -Meera B.Latha Assistant Professor </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Gift (HIBA) </dc:title>
  <dc:creator>mahantesh</dc:creator>
  <cp:lastModifiedBy>KLELAWLIB</cp:lastModifiedBy>
  <cp:revision>3</cp:revision>
  <dcterms:created xsi:type="dcterms:W3CDTF">2019-05-11T04:34:11Z</dcterms:created>
  <dcterms:modified xsi:type="dcterms:W3CDTF">2019-05-17T10:34:32Z</dcterms:modified>
</cp:coreProperties>
</file>